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47" r:id="rId1"/>
    <p:sldMasterId id="2147484272" r:id="rId2"/>
  </p:sldMasterIdLst>
  <p:notesMasterIdLst>
    <p:notesMasterId r:id="rId4"/>
  </p:notesMasterIdLst>
  <p:handoutMasterIdLst>
    <p:handoutMasterId r:id="rId5"/>
  </p:handoutMasterIdLst>
  <p:sldIdLst>
    <p:sldId id="290" r:id="rId3"/>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CAE3B"/>
    <a:srgbClr val="50771B"/>
    <a:srgbClr val="C19859"/>
    <a:srgbClr val="ECECEC"/>
    <a:srgbClr val="82786F"/>
    <a:srgbClr val="663830"/>
    <a:srgbClr val="3E6682"/>
    <a:srgbClr val="705C38"/>
    <a:srgbClr val="6E87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4" d="100"/>
          <a:sy n="84" d="100"/>
        </p:scale>
        <p:origin x="1200" y="90"/>
      </p:cViewPr>
      <p:guideLst>
        <p:guide orient="horz" pos="2160"/>
        <p:guide pos="2880"/>
      </p:guideLst>
    </p:cSldViewPr>
  </p:slideViewPr>
  <p:notesTextViewPr>
    <p:cViewPr>
      <p:scale>
        <a:sx n="100" d="100"/>
        <a:sy n="100" d="100"/>
      </p:scale>
      <p:origin x="0" y="0"/>
    </p:cViewPr>
  </p:notesTextViewPr>
  <p:notesViewPr>
    <p:cSldViewPr snapToGrid="0">
      <p:cViewPr varScale="1">
        <p:scale>
          <a:sx n="50" d="100"/>
          <a:sy n="50" d="100"/>
        </p:scale>
        <p:origin x="204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61A2DE62-24B0-4972-852B-4785B8FCBE77}" type="datetimeFigureOut">
              <a:rPr lang="en-US"/>
              <a:pPr/>
              <a:t>10/27/2020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603F1684-B626-4C74-9731-CBE8CE5003E4}" type="slidenum">
              <a:rPr lang="en-US"/>
              <a:pPr/>
              <a:t>‹#›</a:t>
            </a:fld>
            <a:endParaRPr lang="en-US"/>
          </a:p>
        </p:txBody>
      </p:sp>
    </p:spTree>
    <p:extLst>
      <p:ext uri="{BB962C8B-B14F-4D97-AF65-F5344CB8AC3E}">
        <p14:creationId xmlns:p14="http://schemas.microsoft.com/office/powerpoint/2010/main" val="36296536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9ADC5788-3AFA-4451-BC67-BFEEAB944D67}" type="datetimeFigureOut">
              <a:rPr lang="en-US"/>
              <a:pPr/>
              <a:t>10/27/2020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167640" y="4416425"/>
            <a:ext cx="6720840" cy="4183063"/>
          </a:xfrm>
          <a:prstGeom prst="rect">
            <a:avLst/>
          </a:prstGeom>
        </p:spPr>
        <p:txBody>
          <a:bodyPr vert="horz" lIns="93177" tIns="46589" rIns="93177" bIns="46589" rtlCol="0">
            <a:normAutofit/>
          </a:bodyPr>
          <a:lstStyle/>
          <a:p>
            <a:endParaRPr lang="en-US" sz="1000" dirty="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06A0A3C6-4E22-46FB-836F-CA2C48EC4DC1}" type="slidenum">
              <a:rPr lang="en-US"/>
              <a:pPr/>
              <a:t>‹#›</a:t>
            </a:fld>
            <a:endParaRPr lang="en-US"/>
          </a:p>
        </p:txBody>
      </p:sp>
    </p:spTree>
    <p:extLst>
      <p:ext uri="{BB962C8B-B14F-4D97-AF65-F5344CB8AC3E}">
        <p14:creationId xmlns:p14="http://schemas.microsoft.com/office/powerpoint/2010/main" val="204033704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As of August  10, 2015</a:t>
            </a:r>
          </a:p>
          <a:p>
            <a:endParaRPr lang="en-US" dirty="0"/>
          </a:p>
          <a:p>
            <a:r>
              <a:rPr lang="en-US" dirty="0"/>
              <a:t>Here are some of the important stats about our region. Key points to note is that we have a very high number of military installations in our footprint and that we have roughly a quarter of all members of congress representing districts in our region. Both of those facts have given us, historically and relatively, a very large program.</a:t>
            </a:r>
          </a:p>
          <a:p>
            <a:pPr>
              <a:lnSpc>
                <a:spcPct val="120000"/>
              </a:lnSpc>
              <a:spcBef>
                <a:spcPct val="0"/>
              </a:spcBef>
            </a:pPr>
            <a:endParaRPr lang="en-US" dirty="0">
              <a:solidFill>
                <a:srgbClr val="231F20"/>
              </a:solidFill>
              <a:latin typeface="Calibri" pitchFamily="34" charset="0"/>
              <a:ea typeface="Calibri" pitchFamily="34" charset="0"/>
              <a:cs typeface="Arial" pitchFamily="34" charset="0"/>
            </a:endParaRPr>
          </a:p>
          <a:p>
            <a:pPr eaLnBrk="1" hangingPunct="1">
              <a:lnSpc>
                <a:spcPct val="80000"/>
              </a:lnSpc>
            </a:pPr>
            <a:endParaRPr lang="en-US" dirty="0"/>
          </a:p>
          <a:p>
            <a:endParaRPr lang="en-US" dirty="0"/>
          </a:p>
        </p:txBody>
      </p:sp>
      <p:sp>
        <p:nvSpPr>
          <p:cNvPr id="4" name="Slide Number Placeholder 3"/>
          <p:cNvSpPr>
            <a:spLocks noGrp="1"/>
          </p:cNvSpPr>
          <p:nvPr>
            <p:ph type="sldNum" sz="quarter" idx="10"/>
          </p:nvPr>
        </p:nvSpPr>
        <p:spPr/>
        <p:txBody>
          <a:bodyPr/>
          <a:lstStyle/>
          <a:p>
            <a:fld id="{06A0A3C6-4E22-46FB-836F-CA2C48EC4DC1}" type="slidenum">
              <a:rPr lang="en-US" smtClean="0"/>
              <a:pPr/>
              <a:t>1</a:t>
            </a:fld>
            <a:endParaRPr lang="en-US"/>
          </a:p>
        </p:txBody>
      </p:sp>
    </p:spTree>
    <p:extLst>
      <p:ext uri="{BB962C8B-B14F-4D97-AF65-F5344CB8AC3E}">
        <p14:creationId xmlns:p14="http://schemas.microsoft.com/office/powerpoint/2010/main" val="19897918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Background 2">
    <p:bg>
      <p:bgPr>
        <a:solidFill>
          <a:schemeClr val="bg2"/>
        </a:solidFill>
        <a:effectLst/>
      </p:bgPr>
    </p:bg>
    <p:spTree>
      <p:nvGrpSpPr>
        <p:cNvPr id="1" name=""/>
        <p:cNvGrpSpPr/>
        <p:nvPr/>
      </p:nvGrpSpPr>
      <p:grpSpPr>
        <a:xfrm>
          <a:off x="0" y="0"/>
          <a:ext cx="0" cy="0"/>
          <a:chOff x="0" y="0"/>
          <a:chExt cx="0" cy="0"/>
        </a:xfrm>
      </p:grpSpPr>
      <p:sp>
        <p:nvSpPr>
          <p:cNvPr id="9" name="Text Placeholder 8"/>
          <p:cNvSpPr>
            <a:spLocks noGrp="1"/>
          </p:cNvSpPr>
          <p:nvPr userDrawn="1">
            <p:ph type="body" sz="quarter" idx="12"/>
          </p:nvPr>
        </p:nvSpPr>
        <p:spPr>
          <a:xfrm>
            <a:off x="457199" y="3200400"/>
            <a:ext cx="6858001" cy="1562099"/>
          </a:xfrm>
        </p:spPr>
        <p:txBody>
          <a:bodyPr/>
          <a:lstStyle>
            <a:lvl1pPr>
              <a:defRPr/>
            </a:lvl1pPr>
          </a:lstStyle>
          <a:p>
            <a:pPr lvl="0"/>
            <a:r>
              <a:rPr lang="en-US"/>
              <a:t>Click to edit Master text styles</a:t>
            </a:r>
          </a:p>
        </p:txBody>
      </p:sp>
      <p:sp>
        <p:nvSpPr>
          <p:cNvPr id="2" name="Title 1"/>
          <p:cNvSpPr>
            <a:spLocks noGrp="1"/>
          </p:cNvSpPr>
          <p:nvPr userDrawn="1">
            <p:ph type="title"/>
          </p:nvPr>
        </p:nvSpPr>
        <p:spPr>
          <a:xfrm>
            <a:off x="457200" y="419100"/>
            <a:ext cx="6858000" cy="2552700"/>
          </a:xfrm>
          <a:prstGeom prst="rect">
            <a:avLst/>
          </a:prstGeom>
        </p:spPr>
        <p:txBody>
          <a:bodyPr/>
          <a:lstStyle/>
          <a:p>
            <a:r>
              <a:rPr lang="en-US"/>
              <a:t>Click to edit Master title style</a:t>
            </a:r>
            <a:endParaRPr lang="en-US" dirty="0"/>
          </a:p>
        </p:txBody>
      </p:sp>
      <p:sp>
        <p:nvSpPr>
          <p:cNvPr id="3" name="Slide Number Placeholder 2"/>
          <p:cNvSpPr>
            <a:spLocks noGrp="1"/>
          </p:cNvSpPr>
          <p:nvPr userDrawn="1">
            <p:ph type="sldNum" sz="quarter" idx="10"/>
          </p:nvPr>
        </p:nvSpPr>
        <p:spPr/>
        <p:txBody>
          <a:bodyPr/>
          <a:lstStyle/>
          <a:p>
            <a:fld id="{0D0E9D3B-CB56-40AE-B0A9-8DA5E1AEFDB7}" type="slidenum">
              <a:rPr lang="en-US" smtClean="0"/>
              <a:pPr/>
              <a:t>‹#›</a:t>
            </a:fld>
            <a:endParaRPr lang="en-US" dirty="0"/>
          </a:p>
        </p:txBody>
      </p:sp>
      <p:sp>
        <p:nvSpPr>
          <p:cNvPr id="10" name="TextBox 9"/>
          <p:cNvSpPr txBox="1"/>
          <p:nvPr userDrawn="1"/>
        </p:nvSpPr>
        <p:spPr>
          <a:xfrm>
            <a:off x="457200" y="5525353"/>
            <a:ext cx="4316413" cy="830997"/>
          </a:xfrm>
          <a:prstGeom prst="rect">
            <a:avLst/>
          </a:prstGeom>
          <a:noFill/>
        </p:spPr>
        <p:txBody>
          <a:bodyPr wrap="square">
            <a:spAutoFit/>
          </a:bodyPr>
          <a:lstStyle/>
          <a:p>
            <a:r>
              <a:rPr lang="en-US" altLang="en-US" sz="1200" i="1" dirty="0"/>
              <a:t>“</a:t>
            </a:r>
            <a:r>
              <a:rPr lang="en-US" sz="1200" i="1" dirty="0">
                <a:solidFill>
                  <a:srgbClr val="000000"/>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1200" i="1" dirty="0">
                <a:solidFill>
                  <a:srgbClr val="000000"/>
                </a:solidFill>
              </a:rPr>
              <a:t>”</a:t>
            </a:r>
            <a:endParaRPr lang="en-US" sz="1200" i="1" dirty="0">
              <a:solidFill>
                <a:srgbClr val="000000"/>
              </a:solidFill>
            </a:endParaRPr>
          </a:p>
        </p:txBody>
      </p:sp>
      <p:sp>
        <p:nvSpPr>
          <p:cNvPr id="21" name="Arc 20"/>
          <p:cNvSpPr/>
          <p:nvPr userDrawn="1"/>
        </p:nvSpPr>
        <p:spPr>
          <a:xfrm>
            <a:off x="4632960" y="3114499"/>
            <a:ext cx="1114697" cy="2268155"/>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5" name="Picture 5" descr="I:\photos\Sandy Recovery Photos\best\020713-A-YW639-004.JPG"/>
          <p:cNvPicPr>
            <a:picLocks noChangeAspect="1" noChangeArrowheads="1"/>
          </p:cNvPicPr>
          <p:nvPr userDrawn="1"/>
        </p:nvPicPr>
        <p:blipFill>
          <a:blip r:embed="rId2" cstate="print"/>
          <a:srcRect b="33214"/>
          <a:stretch>
            <a:fillRect/>
          </a:stretch>
        </p:blipFill>
        <p:spPr bwMode="auto">
          <a:xfrm>
            <a:off x="4929051" y="1461965"/>
            <a:ext cx="3376748" cy="1509835"/>
          </a:xfrm>
          <a:prstGeom prst="rect">
            <a:avLst/>
          </a:prstGeom>
          <a:noFill/>
        </p:spPr>
      </p:pic>
      <p:cxnSp>
        <p:nvCxnSpPr>
          <p:cNvPr id="26" name="Straight Connector 25"/>
          <p:cNvCxnSpPr/>
          <p:nvPr userDrawn="1"/>
        </p:nvCxnSpPr>
        <p:spPr>
          <a:xfrm>
            <a:off x="5268686" y="2971800"/>
            <a:ext cx="3040698" cy="0"/>
          </a:xfrm>
          <a:prstGeom prst="line">
            <a:avLst/>
          </a:prstGeom>
          <a:ln w="730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userDrawn="1"/>
        </p:nvGrpSpPr>
        <p:grpSpPr>
          <a:xfrm>
            <a:off x="4448901" y="3013377"/>
            <a:ext cx="3840862" cy="2364998"/>
            <a:chOff x="4628772" y="2772077"/>
            <a:chExt cx="3398776" cy="2217511"/>
          </a:xfrm>
        </p:grpSpPr>
        <p:pic>
          <p:nvPicPr>
            <p:cNvPr id="27" name="Picture 2" descr="I:\Graphics\misc\final test.jpg"/>
            <p:cNvPicPr>
              <a:picLocks noChangeAspect="1" noChangeArrowheads="1"/>
            </p:cNvPicPr>
            <p:nvPr userDrawn="1"/>
          </p:nvPicPr>
          <p:blipFill>
            <a:blip r:embed="rId3" cstate="print"/>
            <a:srcRect t="28260" r="21422" b="16632"/>
            <a:stretch>
              <a:fillRect/>
            </a:stretch>
          </p:blipFill>
          <p:spPr bwMode="auto">
            <a:xfrm>
              <a:off x="4628772" y="2772077"/>
              <a:ext cx="3398776" cy="2217511"/>
            </a:xfrm>
            <a:prstGeom prst="rect">
              <a:avLst/>
            </a:prstGeom>
            <a:noFill/>
          </p:spPr>
        </p:pic>
        <p:pic>
          <p:nvPicPr>
            <p:cNvPr id="28" name="Picture 2" descr="I:\Graphics\misc\test10.jpg"/>
            <p:cNvPicPr>
              <a:picLocks noChangeAspect="1" noChangeArrowheads="1"/>
            </p:cNvPicPr>
            <p:nvPr userDrawn="1"/>
          </p:nvPicPr>
          <p:blipFill>
            <a:blip r:embed="rId4" cstate="print"/>
            <a:srcRect/>
            <a:stretch>
              <a:fillRect/>
            </a:stretch>
          </p:blipFill>
          <p:spPr bwMode="auto">
            <a:xfrm>
              <a:off x="4666373" y="4665672"/>
              <a:ext cx="3186248" cy="251394"/>
            </a:xfrm>
            <a:prstGeom prst="rect">
              <a:avLst/>
            </a:prstGeom>
            <a:noFill/>
          </p:spPr>
        </p:pic>
      </p:grpSp>
      <p:sp>
        <p:nvSpPr>
          <p:cNvPr id="24" name="Freeform 23"/>
          <p:cNvSpPr/>
          <p:nvPr userDrawn="1"/>
        </p:nvSpPr>
        <p:spPr>
          <a:xfrm>
            <a:off x="188458" y="165782"/>
            <a:ext cx="8103097" cy="5212593"/>
          </a:xfrm>
          <a:custGeom>
            <a:avLst/>
            <a:gdLst>
              <a:gd name="connsiteX0" fmla="*/ 132945 w 8103097"/>
              <a:gd name="connsiteY0" fmla="*/ 0 h 5212593"/>
              <a:gd name="connsiteX1" fmla="*/ 7970152 w 8103097"/>
              <a:gd name="connsiteY1" fmla="*/ 0 h 5212593"/>
              <a:gd name="connsiteX2" fmla="*/ 8103097 w 8103097"/>
              <a:gd name="connsiteY2" fmla="*/ 132945 h 5212593"/>
              <a:gd name="connsiteX3" fmla="*/ 8103097 w 8103097"/>
              <a:gd name="connsiteY3" fmla="*/ 1257995 h 5212593"/>
              <a:gd name="connsiteX4" fmla="*/ 8081319 w 8103097"/>
              <a:gd name="connsiteY4" fmla="*/ 1258505 h 5212593"/>
              <a:gd name="connsiteX5" fmla="*/ 4308420 w 8103097"/>
              <a:gd name="connsiteY5" fmla="*/ 4933219 h 5212593"/>
              <a:gd name="connsiteX6" fmla="*/ 4323669 w 8103097"/>
              <a:gd name="connsiteY6" fmla="*/ 5212593 h 5212593"/>
              <a:gd name="connsiteX7" fmla="*/ 132945 w 8103097"/>
              <a:gd name="connsiteY7" fmla="*/ 5207409 h 5212593"/>
              <a:gd name="connsiteX8" fmla="*/ 0 w 8103097"/>
              <a:gd name="connsiteY8" fmla="*/ 5074464 h 5212593"/>
              <a:gd name="connsiteX9" fmla="*/ 0 w 8103097"/>
              <a:gd name="connsiteY9" fmla="*/ 132945 h 5212593"/>
              <a:gd name="connsiteX10" fmla="*/ 132945 w 8103097"/>
              <a:gd name="connsiteY10" fmla="*/ 0 h 521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3097" h="5212593">
                <a:moveTo>
                  <a:pt x="132945" y="0"/>
                </a:moveTo>
                <a:lnTo>
                  <a:pt x="7970152" y="0"/>
                </a:lnTo>
                <a:cubicBezTo>
                  <a:pt x="8043575" y="0"/>
                  <a:pt x="8103097" y="59522"/>
                  <a:pt x="8103097" y="132945"/>
                </a:cubicBezTo>
                <a:lnTo>
                  <a:pt x="8103097" y="1257995"/>
                </a:lnTo>
                <a:lnTo>
                  <a:pt x="8081319" y="1258505"/>
                </a:lnTo>
                <a:cubicBezTo>
                  <a:pt x="5979683" y="1357053"/>
                  <a:pt x="4308420" y="2964590"/>
                  <a:pt x="4308420" y="4933219"/>
                </a:cubicBezTo>
                <a:lnTo>
                  <a:pt x="4323669" y="5212593"/>
                </a:lnTo>
                <a:lnTo>
                  <a:pt x="132945" y="5207409"/>
                </a:lnTo>
                <a:cubicBezTo>
                  <a:pt x="59522" y="5207409"/>
                  <a:pt x="0" y="5147887"/>
                  <a:pt x="0" y="5074464"/>
                </a:cubicBezTo>
                <a:lnTo>
                  <a:pt x="0" y="132945"/>
                </a:lnTo>
                <a:cubicBezTo>
                  <a:pt x="0" y="59522"/>
                  <a:pt x="59522" y="0"/>
                  <a:pt x="1329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21" descr="white_curve"/>
          <p:cNvPicPr>
            <a:picLocks noChangeAspect="1" noChangeArrowheads="1"/>
          </p:cNvPicPr>
          <p:nvPr userDrawn="1"/>
        </p:nvPicPr>
        <p:blipFill>
          <a:blip r:embed="rId5" cstate="print"/>
          <a:srcRect/>
          <a:stretch>
            <a:fillRect/>
          </a:stretch>
        </p:blipFill>
        <p:spPr bwMode="auto">
          <a:xfrm>
            <a:off x="4428280" y="1375954"/>
            <a:ext cx="3877519" cy="4002422"/>
          </a:xfrm>
          <a:prstGeom prst="rect">
            <a:avLst/>
          </a:prstGeom>
          <a:noFill/>
          <a:ln w="9525">
            <a:noFill/>
            <a:miter lim="800000"/>
            <a:headEnd/>
            <a:tailEnd/>
          </a:ln>
        </p:spPr>
      </p:pic>
      <p:sp>
        <p:nvSpPr>
          <p:cNvPr id="35" name="Text Placeholder 8"/>
          <p:cNvSpPr>
            <a:spLocks noGrp="1"/>
          </p:cNvSpPr>
          <p:nvPr>
            <p:ph type="body" sz="quarter" idx="13"/>
          </p:nvPr>
        </p:nvSpPr>
        <p:spPr>
          <a:xfrm>
            <a:off x="609599" y="3352800"/>
            <a:ext cx="6858001" cy="1562099"/>
          </a:xfrm>
        </p:spPr>
        <p:txBody>
          <a:bodyPr/>
          <a:lstStyle>
            <a:lvl1pPr>
              <a:defRPr/>
            </a:lvl1pPr>
          </a:lstStyle>
          <a:p>
            <a:pPr lvl="0"/>
            <a:r>
              <a:rPr lang="en-US"/>
              <a:t>Click to edit Master text styles</a:t>
            </a:r>
          </a:p>
        </p:txBody>
      </p:sp>
    </p:spTree>
    <p:extLst>
      <p:ext uri="{BB962C8B-B14F-4D97-AF65-F5344CB8AC3E}">
        <p14:creationId xmlns:p14="http://schemas.microsoft.com/office/powerpoint/2010/main" val="22421021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 Background 2">
    <p:bg>
      <p:bgPr>
        <a:solidFill>
          <a:schemeClr val="bg2"/>
        </a:solidFill>
        <a:effectLst/>
      </p:bgPr>
    </p:bg>
    <p:spTree>
      <p:nvGrpSpPr>
        <p:cNvPr id="1" name=""/>
        <p:cNvGrpSpPr/>
        <p:nvPr/>
      </p:nvGrpSpPr>
      <p:grpSpPr>
        <a:xfrm>
          <a:off x="0" y="0"/>
          <a:ext cx="0" cy="0"/>
          <a:chOff x="0" y="0"/>
          <a:chExt cx="0" cy="0"/>
        </a:xfrm>
      </p:grpSpPr>
      <p:sp>
        <p:nvSpPr>
          <p:cNvPr id="5" name="Rounded Rectangle 4"/>
          <p:cNvSpPr/>
          <p:nvPr userDrawn="1"/>
        </p:nvSpPr>
        <p:spPr>
          <a:xfrm>
            <a:off x="202702" y="165779"/>
            <a:ext cx="8103097" cy="5207409"/>
          </a:xfrm>
          <a:prstGeom prst="roundRect">
            <a:avLst>
              <a:gd name="adj" fmla="val 255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p:cNvSpPr>
            <a:spLocks noGrp="1"/>
          </p:cNvSpPr>
          <p:nvPr userDrawn="1">
            <p:ph type="body" sz="quarter" idx="12"/>
          </p:nvPr>
        </p:nvSpPr>
        <p:spPr>
          <a:xfrm>
            <a:off x="457199" y="3200400"/>
            <a:ext cx="6858001" cy="1562099"/>
          </a:xfrm>
        </p:spPr>
        <p:txBody>
          <a:bodyPr/>
          <a:lstStyle>
            <a:lvl1pPr>
              <a:defRPr/>
            </a:lvl1pPr>
          </a:lstStyle>
          <a:p>
            <a:pPr lvl="0"/>
            <a:r>
              <a:rPr lang="en-US"/>
              <a:t>Click to edit Master text styles</a:t>
            </a:r>
          </a:p>
        </p:txBody>
      </p:sp>
      <p:sp>
        <p:nvSpPr>
          <p:cNvPr id="2" name="Title 1"/>
          <p:cNvSpPr>
            <a:spLocks noGrp="1"/>
          </p:cNvSpPr>
          <p:nvPr userDrawn="1">
            <p:ph type="title"/>
          </p:nvPr>
        </p:nvSpPr>
        <p:spPr>
          <a:xfrm>
            <a:off x="457200" y="419100"/>
            <a:ext cx="6858000" cy="2552700"/>
          </a:xfrm>
          <a:prstGeom prst="rect">
            <a:avLst/>
          </a:prstGeom>
        </p:spPr>
        <p:txBody>
          <a:bodyPr/>
          <a:lstStyle/>
          <a:p>
            <a:r>
              <a:rPr lang="en-US"/>
              <a:t>Click to edit Master title style</a:t>
            </a:r>
            <a:endParaRPr lang="en-US" dirty="0"/>
          </a:p>
        </p:txBody>
      </p:sp>
      <p:sp>
        <p:nvSpPr>
          <p:cNvPr id="3" name="Slide Number Placeholder 2"/>
          <p:cNvSpPr>
            <a:spLocks noGrp="1"/>
          </p:cNvSpPr>
          <p:nvPr userDrawn="1">
            <p:ph type="sldNum" sz="quarter" idx="10"/>
          </p:nvPr>
        </p:nvSpPr>
        <p:spPr/>
        <p:txBody>
          <a:bodyPr/>
          <a:lstStyle/>
          <a:p>
            <a:fld id="{0D0E9D3B-CB56-40AE-B0A9-8DA5E1AEFDB7}" type="slidenum">
              <a:rPr lang="en-US" smtClean="0"/>
              <a:pPr/>
              <a:t>‹#›</a:t>
            </a:fld>
            <a:endParaRPr lang="en-US" dirty="0"/>
          </a:p>
        </p:txBody>
      </p:sp>
    </p:spTree>
    <p:extLst>
      <p:ext uri="{BB962C8B-B14F-4D97-AF65-F5344CB8AC3E}">
        <p14:creationId xmlns:p14="http://schemas.microsoft.com/office/powerpoint/2010/main" val="383626453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ackground 2 80%">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 name="Rounded Rectangle 10"/>
          <p:cNvSpPr/>
          <p:nvPr userDrawn="1"/>
        </p:nvSpPr>
        <p:spPr>
          <a:xfrm>
            <a:off x="202702" y="161925"/>
            <a:ext cx="8103097" cy="5207409"/>
          </a:xfrm>
          <a:prstGeom prst="roundRect">
            <a:avLst>
              <a:gd name="adj" fmla="val 255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p:cNvSpPr>
            <a:spLocks noGrp="1"/>
          </p:cNvSpPr>
          <p:nvPr userDrawn="1">
            <p:ph type="body" sz="quarter" idx="12"/>
          </p:nvPr>
        </p:nvSpPr>
        <p:spPr>
          <a:xfrm>
            <a:off x="457199" y="3200400"/>
            <a:ext cx="6858001" cy="1562099"/>
          </a:xfrm>
        </p:spPr>
        <p:txBody>
          <a:bodyPr/>
          <a:lstStyle>
            <a:lvl1pPr>
              <a:defRPr/>
            </a:lvl1pPr>
          </a:lstStyle>
          <a:p>
            <a:pPr lvl="0"/>
            <a:r>
              <a:rPr lang="en-US"/>
              <a:t>Click to edit Master text styles</a:t>
            </a:r>
          </a:p>
        </p:txBody>
      </p:sp>
      <p:sp>
        <p:nvSpPr>
          <p:cNvPr id="2" name="Title 1"/>
          <p:cNvSpPr>
            <a:spLocks noGrp="1"/>
          </p:cNvSpPr>
          <p:nvPr userDrawn="1">
            <p:ph type="title"/>
          </p:nvPr>
        </p:nvSpPr>
        <p:spPr>
          <a:xfrm>
            <a:off x="457200" y="419100"/>
            <a:ext cx="6858000" cy="2552700"/>
          </a:xfrm>
          <a:prstGeom prst="rect">
            <a:avLst/>
          </a:prstGeom>
        </p:spPr>
        <p:txBody>
          <a:bodyPr/>
          <a:lstStyle/>
          <a:p>
            <a:r>
              <a:rPr lang="en-US"/>
              <a:t>Click to edit Master title style</a:t>
            </a:r>
            <a:endParaRPr lang="en-US" dirty="0"/>
          </a:p>
        </p:txBody>
      </p:sp>
      <p:sp>
        <p:nvSpPr>
          <p:cNvPr id="3" name="Slide Number Placeholder 2"/>
          <p:cNvSpPr>
            <a:spLocks noGrp="1"/>
          </p:cNvSpPr>
          <p:nvPr userDrawn="1">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pPr/>
              <a:t>‹#›</a:t>
            </a:fld>
            <a:endParaRPr lang="en-US" dirty="0"/>
          </a:p>
        </p:txBody>
      </p:sp>
      <p:sp>
        <p:nvSpPr>
          <p:cNvPr id="12" name="TextBox 11"/>
          <p:cNvSpPr txBox="1"/>
          <p:nvPr userDrawn="1"/>
        </p:nvSpPr>
        <p:spPr>
          <a:xfrm>
            <a:off x="457200" y="5516644"/>
            <a:ext cx="4316413" cy="830997"/>
          </a:xfrm>
          <a:prstGeom prst="rect">
            <a:avLst/>
          </a:prstGeom>
          <a:noFill/>
        </p:spPr>
        <p:txBody>
          <a:bodyPr wrap="square">
            <a:spAutoFit/>
          </a:bodyPr>
          <a:lstStyle/>
          <a:p>
            <a:r>
              <a:rPr lang="en-US" altLang="en-US" sz="1200" i="1" dirty="0"/>
              <a:t>“</a:t>
            </a:r>
            <a:r>
              <a:rPr lang="en-US" sz="1200" i="1" dirty="0">
                <a:solidFill>
                  <a:srgbClr val="000000"/>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1200" i="1" dirty="0">
                <a:solidFill>
                  <a:srgbClr val="000000"/>
                </a:solidFill>
              </a:rPr>
              <a:t>”</a:t>
            </a:r>
            <a:endParaRPr lang="en-US" sz="1200" i="1" dirty="0">
              <a:solidFill>
                <a:srgbClr val="000000"/>
              </a:solidFill>
            </a:endParaRPr>
          </a:p>
        </p:txBody>
      </p:sp>
    </p:spTree>
    <p:extLst>
      <p:ext uri="{BB962C8B-B14F-4D97-AF65-F5344CB8AC3E}">
        <p14:creationId xmlns:p14="http://schemas.microsoft.com/office/powerpoint/2010/main" val="404371891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Background 2 80%">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 name="Rounded Rectangle 10"/>
          <p:cNvSpPr/>
          <p:nvPr userDrawn="1"/>
        </p:nvSpPr>
        <p:spPr>
          <a:xfrm>
            <a:off x="202702" y="161925"/>
            <a:ext cx="8103097" cy="5207409"/>
          </a:xfrm>
          <a:prstGeom prst="roundRect">
            <a:avLst>
              <a:gd name="adj" fmla="val 255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p:cNvSpPr>
            <a:spLocks noGrp="1"/>
          </p:cNvSpPr>
          <p:nvPr userDrawn="1">
            <p:ph type="body" sz="quarter" idx="12"/>
          </p:nvPr>
        </p:nvSpPr>
        <p:spPr>
          <a:xfrm>
            <a:off x="457199" y="3200400"/>
            <a:ext cx="6858001" cy="1562099"/>
          </a:xfrm>
        </p:spPr>
        <p:txBody>
          <a:bodyPr/>
          <a:lstStyle>
            <a:lvl1pPr>
              <a:defRPr/>
            </a:lvl1pPr>
          </a:lstStyle>
          <a:p>
            <a:pPr lvl="0"/>
            <a:r>
              <a:rPr lang="en-US"/>
              <a:t>Click to edit Master text styles</a:t>
            </a:r>
          </a:p>
        </p:txBody>
      </p:sp>
      <p:sp>
        <p:nvSpPr>
          <p:cNvPr id="2" name="Title 1"/>
          <p:cNvSpPr>
            <a:spLocks noGrp="1"/>
          </p:cNvSpPr>
          <p:nvPr userDrawn="1">
            <p:ph type="title"/>
          </p:nvPr>
        </p:nvSpPr>
        <p:spPr>
          <a:xfrm>
            <a:off x="457200" y="419100"/>
            <a:ext cx="6858000" cy="2552700"/>
          </a:xfrm>
          <a:prstGeom prst="rect">
            <a:avLst/>
          </a:prstGeom>
        </p:spPr>
        <p:txBody>
          <a:bodyPr/>
          <a:lstStyle/>
          <a:p>
            <a:r>
              <a:rPr lang="en-US"/>
              <a:t>Click to edit Master title style</a:t>
            </a:r>
            <a:endParaRPr lang="en-US" dirty="0"/>
          </a:p>
        </p:txBody>
      </p:sp>
      <p:sp>
        <p:nvSpPr>
          <p:cNvPr id="3" name="Slide Number Placeholder 2"/>
          <p:cNvSpPr>
            <a:spLocks noGrp="1"/>
          </p:cNvSpPr>
          <p:nvPr userDrawn="1">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pPr/>
              <a:t>‹#›</a:t>
            </a:fld>
            <a:endParaRPr lang="en-US" dirty="0"/>
          </a:p>
        </p:txBody>
      </p:sp>
    </p:spTree>
    <p:extLst>
      <p:ext uri="{BB962C8B-B14F-4D97-AF65-F5344CB8AC3E}">
        <p14:creationId xmlns:p14="http://schemas.microsoft.com/office/powerpoint/2010/main" val="234097429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Background 1 15%">
    <p:bg>
      <p:bgPr>
        <a:solidFill>
          <a:schemeClr val="bg1">
            <a:lumMod val="85000"/>
          </a:schemeClr>
        </a:solidFill>
        <a:effectLst/>
      </p:bgPr>
    </p:bg>
    <p:spTree>
      <p:nvGrpSpPr>
        <p:cNvPr id="1" name=""/>
        <p:cNvGrpSpPr/>
        <p:nvPr/>
      </p:nvGrpSpPr>
      <p:grpSpPr>
        <a:xfrm>
          <a:off x="0" y="0"/>
          <a:ext cx="0" cy="0"/>
          <a:chOff x="0" y="0"/>
          <a:chExt cx="0" cy="0"/>
        </a:xfrm>
      </p:grpSpPr>
      <p:sp>
        <p:nvSpPr>
          <p:cNvPr id="10" name="Rounded Rectangle 9"/>
          <p:cNvSpPr/>
          <p:nvPr userDrawn="1"/>
        </p:nvSpPr>
        <p:spPr>
          <a:xfrm>
            <a:off x="202702" y="161925"/>
            <a:ext cx="8103097" cy="5207409"/>
          </a:xfrm>
          <a:prstGeom prst="roundRect">
            <a:avLst>
              <a:gd name="adj" fmla="val 255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p:cNvSpPr>
            <a:spLocks noGrp="1"/>
          </p:cNvSpPr>
          <p:nvPr>
            <p:ph type="body" sz="quarter" idx="12"/>
          </p:nvPr>
        </p:nvSpPr>
        <p:spPr>
          <a:xfrm>
            <a:off x="457199" y="3200400"/>
            <a:ext cx="6858001" cy="1562099"/>
          </a:xfrm>
        </p:spPr>
        <p:txBody>
          <a:bodyPr/>
          <a:lstStyle>
            <a:lvl1pPr>
              <a:defRPr/>
            </a:lvl1pPr>
          </a:lstStyle>
          <a:p>
            <a:pPr lvl="0"/>
            <a:r>
              <a:rPr lang="en-US"/>
              <a:t>Click to edit Master text styles</a:t>
            </a:r>
          </a:p>
        </p:txBody>
      </p:sp>
      <p:sp>
        <p:nvSpPr>
          <p:cNvPr id="2" name="Title 1"/>
          <p:cNvSpPr>
            <a:spLocks noGrp="1"/>
          </p:cNvSpPr>
          <p:nvPr>
            <p:ph type="title"/>
          </p:nvPr>
        </p:nvSpPr>
        <p:spPr>
          <a:xfrm>
            <a:off x="457200" y="419100"/>
            <a:ext cx="6858000" cy="2552700"/>
          </a:xfrm>
          <a:prstGeom prst="rect">
            <a:avLst/>
          </a:prstGeo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pPr/>
              <a:t>‹#›</a:t>
            </a:fld>
            <a:endParaRPr lang="en-US" dirty="0"/>
          </a:p>
        </p:txBody>
      </p:sp>
      <p:sp>
        <p:nvSpPr>
          <p:cNvPr id="14" name="TextBox 13"/>
          <p:cNvSpPr txBox="1"/>
          <p:nvPr userDrawn="1"/>
        </p:nvSpPr>
        <p:spPr>
          <a:xfrm>
            <a:off x="457200" y="5525353"/>
            <a:ext cx="4316413" cy="830997"/>
          </a:xfrm>
          <a:prstGeom prst="rect">
            <a:avLst/>
          </a:prstGeom>
          <a:noFill/>
        </p:spPr>
        <p:txBody>
          <a:bodyPr wrap="square">
            <a:spAutoFit/>
          </a:bodyPr>
          <a:lstStyle/>
          <a:p>
            <a:r>
              <a:rPr lang="en-US" altLang="en-US" sz="1200" i="1" dirty="0"/>
              <a:t>“</a:t>
            </a:r>
            <a:r>
              <a:rPr lang="en-US" sz="1200" i="1" dirty="0">
                <a:solidFill>
                  <a:srgbClr val="000000"/>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1200" i="1" dirty="0">
                <a:solidFill>
                  <a:srgbClr val="000000"/>
                </a:solidFill>
              </a:rPr>
              <a:t>”</a:t>
            </a:r>
            <a:endParaRPr lang="en-US" sz="1200" i="1" dirty="0">
              <a:solidFill>
                <a:srgbClr val="000000"/>
              </a:solidFill>
            </a:endParaRPr>
          </a:p>
        </p:txBody>
      </p:sp>
    </p:spTree>
    <p:extLst>
      <p:ext uri="{BB962C8B-B14F-4D97-AF65-F5344CB8AC3E}">
        <p14:creationId xmlns:p14="http://schemas.microsoft.com/office/powerpoint/2010/main" val="240777824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 Background 1 15%">
    <p:bg>
      <p:bgPr>
        <a:solidFill>
          <a:schemeClr val="bg1">
            <a:lumMod val="85000"/>
          </a:schemeClr>
        </a:solidFill>
        <a:effectLst/>
      </p:bgPr>
    </p:bg>
    <p:spTree>
      <p:nvGrpSpPr>
        <p:cNvPr id="1" name=""/>
        <p:cNvGrpSpPr/>
        <p:nvPr/>
      </p:nvGrpSpPr>
      <p:grpSpPr>
        <a:xfrm>
          <a:off x="0" y="0"/>
          <a:ext cx="0" cy="0"/>
          <a:chOff x="0" y="0"/>
          <a:chExt cx="0" cy="0"/>
        </a:xfrm>
      </p:grpSpPr>
      <p:sp>
        <p:nvSpPr>
          <p:cNvPr id="10" name="Rounded Rectangle 9"/>
          <p:cNvSpPr/>
          <p:nvPr userDrawn="1"/>
        </p:nvSpPr>
        <p:spPr>
          <a:xfrm>
            <a:off x="202702" y="161925"/>
            <a:ext cx="8103097" cy="5207409"/>
          </a:xfrm>
          <a:prstGeom prst="roundRect">
            <a:avLst>
              <a:gd name="adj" fmla="val 255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p:cNvSpPr>
            <a:spLocks noGrp="1"/>
          </p:cNvSpPr>
          <p:nvPr>
            <p:ph type="body" sz="quarter" idx="12"/>
          </p:nvPr>
        </p:nvSpPr>
        <p:spPr>
          <a:xfrm>
            <a:off x="457199" y="3200400"/>
            <a:ext cx="6858001" cy="1562099"/>
          </a:xfrm>
        </p:spPr>
        <p:txBody>
          <a:bodyPr/>
          <a:lstStyle>
            <a:lvl1pPr>
              <a:defRPr/>
            </a:lvl1pPr>
          </a:lstStyle>
          <a:p>
            <a:pPr lvl="0"/>
            <a:r>
              <a:rPr lang="en-US"/>
              <a:t>Click to edit Master text styles</a:t>
            </a:r>
          </a:p>
        </p:txBody>
      </p:sp>
      <p:sp>
        <p:nvSpPr>
          <p:cNvPr id="2" name="Title 1"/>
          <p:cNvSpPr>
            <a:spLocks noGrp="1"/>
          </p:cNvSpPr>
          <p:nvPr>
            <p:ph type="title"/>
          </p:nvPr>
        </p:nvSpPr>
        <p:spPr>
          <a:xfrm>
            <a:off x="457200" y="419100"/>
            <a:ext cx="6858000" cy="2552700"/>
          </a:xfrm>
          <a:prstGeom prst="rect">
            <a:avLst/>
          </a:prstGeo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pPr/>
              <a:t>‹#›</a:t>
            </a:fld>
            <a:endParaRPr lang="en-US" dirty="0"/>
          </a:p>
        </p:txBody>
      </p:sp>
    </p:spTree>
    <p:extLst>
      <p:ext uri="{BB962C8B-B14F-4D97-AF65-F5344CB8AC3E}">
        <p14:creationId xmlns:p14="http://schemas.microsoft.com/office/powerpoint/2010/main" val="161035747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Background 2 40%">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0" name="Rounded Rectangle 9"/>
          <p:cNvSpPr/>
          <p:nvPr userDrawn="1"/>
        </p:nvSpPr>
        <p:spPr>
          <a:xfrm>
            <a:off x="202702" y="161925"/>
            <a:ext cx="8103097" cy="5207409"/>
          </a:xfrm>
          <a:prstGeom prst="roundRect">
            <a:avLst>
              <a:gd name="adj" fmla="val 255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p:cNvSpPr>
            <a:spLocks noGrp="1"/>
          </p:cNvSpPr>
          <p:nvPr>
            <p:ph type="body" sz="quarter" idx="12"/>
          </p:nvPr>
        </p:nvSpPr>
        <p:spPr>
          <a:xfrm>
            <a:off x="457199" y="3200400"/>
            <a:ext cx="6858001" cy="1562099"/>
          </a:xfrm>
        </p:spPr>
        <p:txBody>
          <a:bodyPr/>
          <a:lstStyle>
            <a:lvl1pPr>
              <a:defRPr>
                <a:solidFill>
                  <a:schemeClr val="tx1">
                    <a:lumMod val="75000"/>
                    <a:lumOff val="25000"/>
                  </a:schemeClr>
                </a:solidFill>
              </a:defRPr>
            </a:lvl1pPr>
          </a:lstStyle>
          <a:p>
            <a:pPr lvl="0"/>
            <a:r>
              <a:rPr lang="en-US"/>
              <a:t>Click to edit Master text styles</a:t>
            </a:r>
          </a:p>
        </p:txBody>
      </p:sp>
      <p:sp>
        <p:nvSpPr>
          <p:cNvPr id="2" name="Title 1"/>
          <p:cNvSpPr>
            <a:spLocks noGrp="1"/>
          </p:cNvSpPr>
          <p:nvPr>
            <p:ph type="title"/>
          </p:nvPr>
        </p:nvSpPr>
        <p:spPr>
          <a:xfrm>
            <a:off x="457200" y="419100"/>
            <a:ext cx="6858000" cy="2552700"/>
          </a:xfrm>
          <a:prstGeom prst="rect">
            <a:avLst/>
          </a:prstGeom>
        </p:spPr>
        <p:txBody>
          <a:bodyPr/>
          <a:lstStyle>
            <a:lvl1pPr>
              <a:defRPr>
                <a:solidFill>
                  <a:schemeClr val="tx1">
                    <a:lumMod val="75000"/>
                    <a:lumOff val="25000"/>
                  </a:schemeClr>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pPr/>
              <a:t>‹#›</a:t>
            </a:fld>
            <a:endParaRPr lang="en-US" dirty="0"/>
          </a:p>
        </p:txBody>
      </p:sp>
      <p:sp>
        <p:nvSpPr>
          <p:cNvPr id="14" name="TextBox 13"/>
          <p:cNvSpPr txBox="1"/>
          <p:nvPr userDrawn="1"/>
        </p:nvSpPr>
        <p:spPr>
          <a:xfrm>
            <a:off x="457200" y="5525353"/>
            <a:ext cx="4316413" cy="830997"/>
          </a:xfrm>
          <a:prstGeom prst="rect">
            <a:avLst/>
          </a:prstGeom>
          <a:noFill/>
        </p:spPr>
        <p:txBody>
          <a:bodyPr wrap="square">
            <a:spAutoFit/>
          </a:bodyPr>
          <a:lstStyle/>
          <a:p>
            <a:r>
              <a:rPr lang="en-US" altLang="en-US" sz="1200" i="1" dirty="0"/>
              <a:t>“</a:t>
            </a:r>
            <a:r>
              <a:rPr lang="en-US" sz="1200" i="1" dirty="0">
                <a:solidFill>
                  <a:srgbClr val="000000"/>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1200" i="1" dirty="0">
                <a:solidFill>
                  <a:srgbClr val="000000"/>
                </a:solidFill>
              </a:rPr>
              <a:t>”</a:t>
            </a:r>
            <a:endParaRPr lang="en-US" sz="1200" i="1" dirty="0">
              <a:solidFill>
                <a:srgbClr val="000000"/>
              </a:solidFill>
            </a:endParaRPr>
          </a:p>
        </p:txBody>
      </p:sp>
    </p:spTree>
    <p:extLst>
      <p:ext uri="{BB962C8B-B14F-4D97-AF65-F5344CB8AC3E}">
        <p14:creationId xmlns:p14="http://schemas.microsoft.com/office/powerpoint/2010/main" val="344421483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 Background 2 40%">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0" name="Rounded Rectangle 9"/>
          <p:cNvSpPr/>
          <p:nvPr userDrawn="1"/>
        </p:nvSpPr>
        <p:spPr>
          <a:xfrm>
            <a:off x="202702" y="161925"/>
            <a:ext cx="8103097" cy="5207409"/>
          </a:xfrm>
          <a:prstGeom prst="roundRect">
            <a:avLst>
              <a:gd name="adj" fmla="val 255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p:cNvSpPr>
            <a:spLocks noGrp="1"/>
          </p:cNvSpPr>
          <p:nvPr>
            <p:ph type="body" sz="quarter" idx="12"/>
          </p:nvPr>
        </p:nvSpPr>
        <p:spPr>
          <a:xfrm>
            <a:off x="457199" y="3200400"/>
            <a:ext cx="6858001" cy="1562099"/>
          </a:xfrm>
        </p:spPr>
        <p:txBody>
          <a:bodyPr/>
          <a:lstStyle>
            <a:lvl1pPr>
              <a:defRPr>
                <a:solidFill>
                  <a:schemeClr val="tx1">
                    <a:lumMod val="75000"/>
                    <a:lumOff val="25000"/>
                  </a:schemeClr>
                </a:solidFill>
              </a:defRPr>
            </a:lvl1pPr>
          </a:lstStyle>
          <a:p>
            <a:pPr lvl="0"/>
            <a:r>
              <a:rPr lang="en-US"/>
              <a:t>Click to edit Master text styles</a:t>
            </a:r>
          </a:p>
        </p:txBody>
      </p:sp>
      <p:sp>
        <p:nvSpPr>
          <p:cNvPr id="2" name="Title 1"/>
          <p:cNvSpPr>
            <a:spLocks noGrp="1"/>
          </p:cNvSpPr>
          <p:nvPr>
            <p:ph type="title"/>
          </p:nvPr>
        </p:nvSpPr>
        <p:spPr>
          <a:xfrm>
            <a:off x="457200" y="419100"/>
            <a:ext cx="6858000" cy="2552700"/>
          </a:xfrm>
          <a:prstGeom prst="rect">
            <a:avLst/>
          </a:prstGeom>
        </p:spPr>
        <p:txBody>
          <a:bodyPr/>
          <a:lstStyle>
            <a:lvl1pPr>
              <a:defRPr>
                <a:solidFill>
                  <a:schemeClr val="tx1">
                    <a:lumMod val="75000"/>
                    <a:lumOff val="25000"/>
                  </a:schemeClr>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pPr/>
              <a:t>‹#›</a:t>
            </a:fld>
            <a:endParaRPr lang="en-US" dirty="0"/>
          </a:p>
        </p:txBody>
      </p:sp>
    </p:spTree>
    <p:extLst>
      <p:ext uri="{BB962C8B-B14F-4D97-AF65-F5344CB8AC3E}">
        <p14:creationId xmlns:p14="http://schemas.microsoft.com/office/powerpoint/2010/main" val="334265946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 1 Colum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1225550"/>
            <a:ext cx="8382000" cy="4718049"/>
          </a:xfrm>
          <a:prstGeom prst="rect">
            <a:avLst/>
          </a:prstGeom>
          <a:noFill/>
          <a:ln w="9525">
            <a:noFill/>
            <a:miter lim="800000"/>
            <a:headEnd/>
            <a:tailEnd/>
          </a:ln>
        </p:spPr>
        <p:txBody>
          <a:bodyPr/>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Tree>
    <p:extLst>
      <p:ext uri="{BB962C8B-B14F-4D97-AF65-F5344CB8AC3E}">
        <p14:creationId xmlns:p14="http://schemas.microsoft.com/office/powerpoint/2010/main" val="3237820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ontent - 2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1225550"/>
            <a:ext cx="8382000" cy="4718049"/>
          </a:xfrm>
          <a:prstGeom prst="rect">
            <a:avLst/>
          </a:prstGeom>
          <a:noFill/>
          <a:ln w="9525">
            <a:noFill/>
            <a:miter lim="800000"/>
            <a:headEnd/>
            <a:tailEnd/>
          </a:ln>
        </p:spPr>
        <p:txBody>
          <a:bodyPr numCol="2"/>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Tree>
    <p:extLst>
      <p:ext uri="{BB962C8B-B14F-4D97-AF65-F5344CB8AC3E}">
        <p14:creationId xmlns:p14="http://schemas.microsoft.com/office/powerpoint/2010/main" val="4165473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 3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1225550"/>
            <a:ext cx="8382000" cy="4718049"/>
          </a:xfrm>
          <a:prstGeom prst="rect">
            <a:avLst/>
          </a:prstGeom>
          <a:noFill/>
          <a:ln w="9525">
            <a:noFill/>
            <a:miter lim="800000"/>
            <a:headEnd/>
            <a:tailEnd/>
          </a:ln>
        </p:spPr>
        <p:txBody>
          <a:bodyPr numCol="3"/>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Tree>
    <p:extLst>
      <p:ext uri="{BB962C8B-B14F-4D97-AF65-F5344CB8AC3E}">
        <p14:creationId xmlns:p14="http://schemas.microsoft.com/office/powerpoint/2010/main" val="3588649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hort Title and Content - 1 Colum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942976"/>
            <a:ext cx="8382000" cy="5000624"/>
          </a:xfrm>
          <a:prstGeom prst="rect">
            <a:avLst/>
          </a:prstGeom>
          <a:noFill/>
          <a:ln w="9525">
            <a:noFill/>
            <a:miter lim="800000"/>
            <a:headEnd/>
            <a:tailEnd/>
          </a:ln>
        </p:spPr>
        <p:txBody>
          <a:bodyPr numCol="1"/>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Tree>
    <p:extLst>
      <p:ext uri="{BB962C8B-B14F-4D97-AF65-F5344CB8AC3E}">
        <p14:creationId xmlns:p14="http://schemas.microsoft.com/office/powerpoint/2010/main" val="3305043991"/>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hort Title and Content - 2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942976"/>
            <a:ext cx="8382000" cy="5000624"/>
          </a:xfrm>
          <a:prstGeom prst="rect">
            <a:avLst/>
          </a:prstGeom>
          <a:noFill/>
          <a:ln w="9525">
            <a:noFill/>
            <a:miter lim="800000"/>
            <a:headEnd/>
            <a:tailEnd/>
          </a:ln>
        </p:spPr>
        <p:txBody>
          <a:bodyPr numCol="2"/>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Tree>
    <p:extLst>
      <p:ext uri="{BB962C8B-B14F-4D97-AF65-F5344CB8AC3E}">
        <p14:creationId xmlns:p14="http://schemas.microsoft.com/office/powerpoint/2010/main" val="2601279489"/>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hort Title and Content - 3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942976"/>
            <a:ext cx="8382000" cy="5000624"/>
          </a:xfrm>
          <a:prstGeom prst="rect">
            <a:avLst/>
          </a:prstGeom>
          <a:noFill/>
          <a:ln w="9525">
            <a:noFill/>
            <a:miter lim="800000"/>
            <a:headEnd/>
            <a:tailEnd/>
          </a:ln>
        </p:spPr>
        <p:txBody>
          <a:bodyPr numCol="3"/>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Tree>
    <p:extLst>
      <p:ext uri="{BB962C8B-B14F-4D97-AF65-F5344CB8AC3E}">
        <p14:creationId xmlns:p14="http://schemas.microsoft.com/office/powerpoint/2010/main" val="702481296"/>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5834379"/>
            <a:ext cx="6353175" cy="328296"/>
          </a:xfrm>
          <a:prstGeom prst="rect">
            <a:avLst/>
          </a:prstGeom>
          <a:noFill/>
          <a:ln w="9525">
            <a:noFill/>
            <a:miter lim="800000"/>
            <a:headEnd/>
            <a:tailEnd/>
          </a:ln>
        </p:spPr>
        <p:txBody>
          <a:bodyPr lIns="91440" tIns="0" numCol="1"/>
          <a:lstStyle>
            <a:lvl1pPr marL="0" indent="0">
              <a:buNone/>
              <a:defRPr sz="1600">
                <a:solidFill>
                  <a:schemeClr val="tx1">
                    <a:lumMod val="75000"/>
                    <a:lumOff val="25000"/>
                  </a:schemeClr>
                </a:solidFill>
              </a:defRPr>
            </a:lvl1pPr>
            <a:lvl2pPr>
              <a:defRPr sz="2400">
                <a:solidFill>
                  <a:srgbClr val="83847A"/>
                </a:solidFill>
              </a:defRPr>
            </a:lvl2pPr>
            <a:lvl3pPr>
              <a:defRPr sz="2000">
                <a:solidFill>
                  <a:srgbClr val="83847A"/>
                </a:solidFill>
              </a:defRPr>
            </a:lvl3pPr>
            <a:lvl4pPr>
              <a:defRPr sz="2000">
                <a:solidFill>
                  <a:srgbClr val="83847A"/>
                </a:solidFill>
              </a:defRPr>
            </a:lvl4pPr>
            <a:lvl5pPr>
              <a:defRPr sz="2000">
                <a:solidFill>
                  <a:srgbClr val="83847A"/>
                </a:solidFill>
              </a:defRPr>
            </a:lvl5pPr>
          </a:lstStyle>
          <a:p>
            <a:pPr lvl="0"/>
            <a:r>
              <a:rPr lang="en-US" noProof="0" dirty="0"/>
              <a:t>Click to edit Master text styles</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
        <p:nvSpPr>
          <p:cNvPr id="3" name="Picture Placeholder 2"/>
          <p:cNvSpPr>
            <a:spLocks noGrp="1"/>
          </p:cNvSpPr>
          <p:nvPr>
            <p:ph type="pic" sz="quarter" idx="12"/>
          </p:nvPr>
        </p:nvSpPr>
        <p:spPr>
          <a:xfrm>
            <a:off x="304800" y="942975"/>
            <a:ext cx="8382000" cy="4761228"/>
          </a:xfrm>
        </p:spPr>
        <p:txBody>
          <a:bodyPr/>
          <a:lstStyle/>
          <a:p>
            <a:endParaRPr lang="en-US"/>
          </a:p>
        </p:txBody>
      </p:sp>
    </p:spTree>
    <p:extLst>
      <p:ext uri="{BB962C8B-B14F-4D97-AF65-F5344CB8AC3E}">
        <p14:creationId xmlns:p14="http://schemas.microsoft.com/office/powerpoint/2010/main" val="279750143"/>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304800" y="1225550"/>
            <a:ext cx="4114800" cy="471805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572000" y="1225550"/>
            <a:ext cx="4114800" cy="471805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a:p>
        </p:txBody>
      </p:sp>
    </p:spTree>
    <p:extLst>
      <p:ext uri="{BB962C8B-B14F-4D97-AF65-F5344CB8AC3E}">
        <p14:creationId xmlns:p14="http://schemas.microsoft.com/office/powerpoint/2010/main" val="1035961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8382000" cy="801687"/>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6" name="Text Placeholder 3"/>
          <p:cNvSpPr>
            <a:spLocks noGrp="1"/>
          </p:cNvSpPr>
          <p:nvPr>
            <p:ph type="body" sz="quarter" idx="3"/>
          </p:nvPr>
        </p:nvSpPr>
        <p:spPr>
          <a:xfrm>
            <a:off x="4572000" y="1230511"/>
            <a:ext cx="4114800" cy="663266"/>
          </a:xfrm>
        </p:spPr>
        <p:txBody>
          <a:bodyPr bIns="0" anchor="b"/>
          <a:lstStyle>
            <a:lvl1pPr>
              <a:defRPr sz="1800">
                <a:solidFill>
                  <a:schemeClr val="tx1">
                    <a:lumMod val="75000"/>
                    <a:lumOff val="25000"/>
                  </a:schemeClr>
                </a:solidFill>
              </a:defRPr>
            </a:lvl1pPr>
          </a:lstStyle>
          <a:p>
            <a:pPr lvl="0"/>
            <a:r>
              <a:rPr lang="en-US" dirty="0"/>
              <a:t>Click to edit Master text styles</a:t>
            </a:r>
          </a:p>
        </p:txBody>
      </p:sp>
      <p:sp>
        <p:nvSpPr>
          <p:cNvPr id="9" name="Text Placeholder 3"/>
          <p:cNvSpPr>
            <a:spLocks noGrp="1"/>
          </p:cNvSpPr>
          <p:nvPr>
            <p:ph type="body" sz="quarter" idx="13"/>
          </p:nvPr>
        </p:nvSpPr>
        <p:spPr>
          <a:xfrm>
            <a:off x="304800" y="1230511"/>
            <a:ext cx="4114800" cy="666241"/>
          </a:xfrm>
        </p:spPr>
        <p:txBody>
          <a:bodyPr bIns="0" anchor="b"/>
          <a:lstStyle>
            <a:lvl1pPr>
              <a:defRPr sz="1800">
                <a:solidFill>
                  <a:schemeClr val="tx1">
                    <a:lumMod val="75000"/>
                    <a:lumOff val="25000"/>
                  </a:schemeClr>
                </a:solidFill>
              </a:defRPr>
            </a:lvl1pPr>
          </a:lstStyle>
          <a:p>
            <a:pPr lvl="0"/>
            <a:r>
              <a:rPr lang="en-US" dirty="0"/>
              <a:t>Click to edit Master text styles</a:t>
            </a:r>
          </a:p>
        </p:txBody>
      </p:sp>
      <p:sp>
        <p:nvSpPr>
          <p:cNvPr id="3" name="Content Placeholder 2"/>
          <p:cNvSpPr>
            <a:spLocks noGrp="1"/>
          </p:cNvSpPr>
          <p:nvPr>
            <p:ph sz="quarter" idx="15"/>
          </p:nvPr>
        </p:nvSpPr>
        <p:spPr>
          <a:xfrm>
            <a:off x="304800" y="1981200"/>
            <a:ext cx="4114800" cy="3962400"/>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572000" y="1981200"/>
            <a:ext cx="4114800" cy="3962400"/>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a:p>
        </p:txBody>
      </p:sp>
    </p:spTree>
    <p:extLst>
      <p:ext uri="{BB962C8B-B14F-4D97-AF65-F5344CB8AC3E}">
        <p14:creationId xmlns:p14="http://schemas.microsoft.com/office/powerpoint/2010/main" val="23025742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304800" y="1225550"/>
            <a:ext cx="2695575" cy="471805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3095625" y="1225550"/>
            <a:ext cx="5591175" cy="471805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a:p>
        </p:txBody>
      </p:sp>
    </p:spTree>
    <p:extLst>
      <p:ext uri="{BB962C8B-B14F-4D97-AF65-F5344CB8AC3E}">
        <p14:creationId xmlns:p14="http://schemas.microsoft.com/office/powerpoint/2010/main" val="2906299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304800" y="1225550"/>
            <a:ext cx="4114800" cy="228600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572000" y="1225550"/>
            <a:ext cx="4114800" cy="228600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a:p>
        </p:txBody>
      </p:sp>
      <p:sp>
        <p:nvSpPr>
          <p:cNvPr id="6" name="Content Placeholder 2"/>
          <p:cNvSpPr>
            <a:spLocks noGrp="1"/>
          </p:cNvSpPr>
          <p:nvPr>
            <p:ph sz="quarter" idx="18"/>
          </p:nvPr>
        </p:nvSpPr>
        <p:spPr>
          <a:xfrm>
            <a:off x="304800" y="3597275"/>
            <a:ext cx="4114800" cy="228600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sz="quarter" idx="19"/>
          </p:nvPr>
        </p:nvSpPr>
        <p:spPr>
          <a:xfrm>
            <a:off x="4572000" y="3597275"/>
            <a:ext cx="4114800" cy="228600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304800" y="3549650"/>
            <a:ext cx="8382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4492895" y="1225550"/>
            <a:ext cx="0" cy="465772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60041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hort Title - Sub-Head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
        <p:nvSpPr>
          <p:cNvPr id="6" name="Text Placeholder 3"/>
          <p:cNvSpPr>
            <a:spLocks noGrp="1"/>
          </p:cNvSpPr>
          <p:nvPr>
            <p:ph type="body" sz="quarter" idx="3"/>
          </p:nvPr>
        </p:nvSpPr>
        <p:spPr>
          <a:xfrm>
            <a:off x="4572000" y="942975"/>
            <a:ext cx="4114800" cy="663266"/>
          </a:xfrm>
        </p:spPr>
        <p:txBody>
          <a:bodyPr bIns="0" anchor="b"/>
          <a:lstStyle>
            <a:lvl1pPr>
              <a:defRPr sz="1800">
                <a:solidFill>
                  <a:schemeClr val="tx1">
                    <a:lumMod val="75000"/>
                    <a:lumOff val="25000"/>
                  </a:schemeClr>
                </a:solidFill>
              </a:defRPr>
            </a:lvl1pPr>
          </a:lstStyle>
          <a:p>
            <a:pPr lvl="0"/>
            <a:r>
              <a:rPr lang="en-US" dirty="0"/>
              <a:t>Click to edit Master text styles</a:t>
            </a:r>
          </a:p>
        </p:txBody>
      </p:sp>
      <p:sp>
        <p:nvSpPr>
          <p:cNvPr id="7" name="Text Placeholder 3"/>
          <p:cNvSpPr>
            <a:spLocks noGrp="1"/>
          </p:cNvSpPr>
          <p:nvPr>
            <p:ph type="body" sz="quarter" idx="13"/>
          </p:nvPr>
        </p:nvSpPr>
        <p:spPr>
          <a:xfrm>
            <a:off x="304800" y="942975"/>
            <a:ext cx="4114800" cy="666241"/>
          </a:xfrm>
        </p:spPr>
        <p:txBody>
          <a:bodyPr bIns="0" anchor="b"/>
          <a:lstStyle>
            <a:lvl1pPr>
              <a:defRPr sz="1800">
                <a:solidFill>
                  <a:schemeClr val="tx1">
                    <a:lumMod val="75000"/>
                    <a:lumOff val="25000"/>
                  </a:schemeClr>
                </a:solidFill>
              </a:defRPr>
            </a:lvl1pPr>
          </a:lstStyle>
          <a:p>
            <a:pPr lvl="0"/>
            <a:r>
              <a:rPr lang="en-US" dirty="0"/>
              <a:t>Click to edit Master text styles</a:t>
            </a:r>
          </a:p>
        </p:txBody>
      </p:sp>
      <p:sp>
        <p:nvSpPr>
          <p:cNvPr id="8" name="Content Placeholder 2"/>
          <p:cNvSpPr>
            <a:spLocks noGrp="1"/>
          </p:cNvSpPr>
          <p:nvPr>
            <p:ph sz="quarter" idx="15"/>
          </p:nvPr>
        </p:nvSpPr>
        <p:spPr>
          <a:xfrm>
            <a:off x="304800" y="1693664"/>
            <a:ext cx="4114800" cy="4230886"/>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4572000" y="1693664"/>
            <a:ext cx="4114800" cy="4230886"/>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53473780"/>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hort 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
        <p:nvSpPr>
          <p:cNvPr id="8" name="Content Placeholder 2"/>
          <p:cNvSpPr>
            <a:spLocks noGrp="1"/>
          </p:cNvSpPr>
          <p:nvPr>
            <p:ph sz="quarter" idx="15"/>
          </p:nvPr>
        </p:nvSpPr>
        <p:spPr>
          <a:xfrm>
            <a:off x="304800" y="942975"/>
            <a:ext cx="4114800" cy="4981575"/>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4572000" y="942975"/>
            <a:ext cx="4114800" cy="4981575"/>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7259812"/>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hort Title - 2 Odd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
        <p:nvSpPr>
          <p:cNvPr id="7" name="Content Placeholder 2"/>
          <p:cNvSpPr>
            <a:spLocks noGrp="1"/>
          </p:cNvSpPr>
          <p:nvPr>
            <p:ph sz="quarter" idx="15"/>
          </p:nvPr>
        </p:nvSpPr>
        <p:spPr>
          <a:xfrm>
            <a:off x="304800" y="942975"/>
            <a:ext cx="2695575" cy="5000625"/>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3095625" y="942975"/>
            <a:ext cx="5591175" cy="5000625"/>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89307060"/>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hort Title - Quad-Char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a:p>
        </p:txBody>
      </p:sp>
      <p:sp>
        <p:nvSpPr>
          <p:cNvPr id="16" name="Content Placeholder 2"/>
          <p:cNvSpPr>
            <a:spLocks noGrp="1"/>
          </p:cNvSpPr>
          <p:nvPr>
            <p:ph sz="quarter" idx="15"/>
          </p:nvPr>
        </p:nvSpPr>
        <p:spPr>
          <a:xfrm>
            <a:off x="304800" y="942975"/>
            <a:ext cx="4114800" cy="242316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16"/>
          </p:nvPr>
        </p:nvSpPr>
        <p:spPr>
          <a:xfrm>
            <a:off x="4572000" y="942975"/>
            <a:ext cx="4114800" cy="242316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18"/>
          </p:nvPr>
        </p:nvSpPr>
        <p:spPr>
          <a:xfrm>
            <a:off x="304800" y="3459480"/>
            <a:ext cx="4114800" cy="242316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p:cNvSpPr>
            <a:spLocks noGrp="1"/>
          </p:cNvSpPr>
          <p:nvPr>
            <p:ph sz="quarter" idx="19"/>
          </p:nvPr>
        </p:nvSpPr>
        <p:spPr>
          <a:xfrm>
            <a:off x="4572000" y="3459480"/>
            <a:ext cx="4114800" cy="242316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userDrawn="1"/>
        </p:nvCxnSpPr>
        <p:spPr>
          <a:xfrm>
            <a:off x="304800" y="3409950"/>
            <a:ext cx="8382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4492895" y="942975"/>
            <a:ext cx="0" cy="493966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261302"/>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286001"/>
            <a:ext cx="8382000" cy="1285874"/>
          </a:xfrm>
          <a:prstGeom prst="rect">
            <a:avLst/>
          </a:prstGeom>
          <a:noFill/>
          <a:ln w="9525">
            <a:noFill/>
            <a:miter lim="800000"/>
            <a:headEnd/>
            <a:tailEnd/>
          </a:ln>
        </p:spPr>
        <p:txBody>
          <a:bodyPr anchor="b"/>
          <a:lstStyle>
            <a:lvl1pPr>
              <a:defRPr sz="3600" baseline="0">
                <a:solidFill>
                  <a:schemeClr val="tx1">
                    <a:lumMod val="75000"/>
                    <a:lumOff val="25000"/>
                  </a:schemeClr>
                </a:solidFill>
              </a:defRPr>
            </a:lvl1pPr>
          </a:lstStyle>
          <a:p>
            <a:pPr lvl="0"/>
            <a:r>
              <a:rPr lang="en-US" dirty="0"/>
              <a:t>Click to edit Master title style</a:t>
            </a:r>
          </a:p>
        </p:txBody>
      </p:sp>
      <p:sp>
        <p:nvSpPr>
          <p:cNvPr id="6" name="Text Placeholder 5"/>
          <p:cNvSpPr>
            <a:spLocks noGrp="1"/>
          </p:cNvSpPr>
          <p:nvPr>
            <p:ph type="body" sz="quarter" idx="12"/>
          </p:nvPr>
        </p:nvSpPr>
        <p:spPr>
          <a:xfrm>
            <a:off x="304800" y="3687763"/>
            <a:ext cx="8382000" cy="854075"/>
          </a:xfrm>
        </p:spPr>
        <p:txBody>
          <a:bodyPr/>
          <a:lstStyle>
            <a:lvl1pPr marL="0" indent="0">
              <a:defRPr>
                <a:solidFill>
                  <a:schemeClr val="tx1">
                    <a:lumMod val="75000"/>
                    <a:lumOff val="25000"/>
                  </a:schemeClr>
                </a:solidFill>
              </a:defRPr>
            </a:lvl1pPr>
          </a:lstStyle>
          <a:p>
            <a:pPr lvl="0"/>
            <a:r>
              <a:rPr lang="en-US" dirty="0"/>
              <a:t>Click to edit Master text styles</a:t>
            </a:r>
          </a:p>
        </p:txBody>
      </p:sp>
      <p:sp>
        <p:nvSpPr>
          <p:cNvPr id="5" name="Slide Number Placeholder 5"/>
          <p:cNvSpPr>
            <a:spLocks noGrp="1"/>
          </p:cNvSpPr>
          <p:nvPr>
            <p:ph type="sldNum" sz="quarter" idx="14"/>
          </p:nvPr>
        </p:nvSpPr>
        <p:spPr/>
        <p:txBody>
          <a:bodyPr/>
          <a:lstStyle>
            <a:lvl1pPr>
              <a:defRPr/>
            </a:lvl1pPr>
          </a:lstStyle>
          <a:p>
            <a:fld id="{42D6254A-A357-4200-B73D-5001EDA92138}" type="slidenum">
              <a:rPr lang="en-US"/>
              <a:pPr/>
              <a:t>‹#›</a:t>
            </a:fld>
            <a:endParaRPr lang="en-US"/>
          </a:p>
        </p:txBody>
      </p:sp>
    </p:spTree>
    <p:extLst>
      <p:ext uri="{BB962C8B-B14F-4D97-AF65-F5344CB8AC3E}">
        <p14:creationId xmlns:p14="http://schemas.microsoft.com/office/powerpoint/2010/main" val="2482338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 no Sub-Head">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286001"/>
            <a:ext cx="8382000" cy="1285874"/>
          </a:xfrm>
          <a:prstGeom prst="rect">
            <a:avLst/>
          </a:prstGeom>
          <a:noFill/>
          <a:ln w="9525">
            <a:noFill/>
            <a:miter lim="800000"/>
            <a:headEnd/>
            <a:tailEnd/>
          </a:ln>
        </p:spPr>
        <p:txBody>
          <a:bodyPr anchor="b"/>
          <a:lstStyle>
            <a:lvl1pPr>
              <a:defRPr sz="3600"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4"/>
          </p:nvPr>
        </p:nvSpPr>
        <p:spPr/>
        <p:txBody>
          <a:bodyPr/>
          <a:lstStyle>
            <a:lvl1pPr>
              <a:defRPr/>
            </a:lvl1pPr>
          </a:lstStyle>
          <a:p>
            <a:fld id="{42D6254A-A357-4200-B73D-5001EDA92138}" type="slidenum">
              <a:rPr lang="en-US"/>
              <a:pPr/>
              <a:t>‹#›</a:t>
            </a:fld>
            <a:endParaRPr lang="en-US"/>
          </a:p>
        </p:txBody>
      </p:sp>
    </p:spTree>
    <p:extLst>
      <p:ext uri="{BB962C8B-B14F-4D97-AF65-F5344CB8AC3E}">
        <p14:creationId xmlns:p14="http://schemas.microsoft.com/office/powerpoint/2010/main" val="1947747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 No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8382000" cy="801687"/>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4" name="Slide Number Placeholder 5"/>
          <p:cNvSpPr>
            <a:spLocks noGrp="1"/>
          </p:cNvSpPr>
          <p:nvPr>
            <p:ph type="sldNum" sz="quarter" idx="11"/>
          </p:nvPr>
        </p:nvSpPr>
        <p:spPr/>
        <p:txBody>
          <a:bodyPr/>
          <a:lstStyle>
            <a:lvl1pPr>
              <a:defRPr/>
            </a:lvl1pPr>
          </a:lstStyle>
          <a:p>
            <a:fld id="{B694574C-E5D2-4987-ADCE-9F4F1F300184}" type="slidenum">
              <a:rPr lang="en-US"/>
              <a:pPr/>
              <a:t>‹#›</a:t>
            </a:fld>
            <a:endParaRPr lang="en-US"/>
          </a:p>
        </p:txBody>
      </p:sp>
    </p:spTree>
    <p:extLst>
      <p:ext uri="{BB962C8B-B14F-4D97-AF65-F5344CB8AC3E}">
        <p14:creationId xmlns:p14="http://schemas.microsoft.com/office/powerpoint/2010/main" val="1913359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3" name="Slide Number Placeholder 5"/>
          <p:cNvSpPr>
            <a:spLocks noGrp="1"/>
          </p:cNvSpPr>
          <p:nvPr>
            <p:ph type="sldNum" sz="quarter" idx="11"/>
          </p:nvPr>
        </p:nvSpPr>
        <p:spPr/>
        <p:txBody>
          <a:bodyPr/>
          <a:lstStyle>
            <a:lvl1pPr>
              <a:defRPr/>
            </a:lvl1pPr>
          </a:lstStyle>
          <a:p>
            <a:fld id="{80DD7862-628A-4EC2-9AFF-4F23903537D2}" type="slidenum">
              <a:rPr lang="en-US"/>
              <a:pPr/>
              <a:t>‹#›</a:t>
            </a:fld>
            <a:endParaRPr lang="en-US"/>
          </a:p>
        </p:txBody>
      </p:sp>
    </p:spTree>
    <p:extLst>
      <p:ext uri="{BB962C8B-B14F-4D97-AF65-F5344CB8AC3E}">
        <p14:creationId xmlns:p14="http://schemas.microsoft.com/office/powerpoint/2010/main" val="26314905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11"/>
          </p:nvPr>
        </p:nvSpPr>
        <p:spPr/>
        <p:txBody>
          <a:bodyPr/>
          <a:lstStyle>
            <a:lvl1pPr>
              <a:defRPr>
                <a:solidFill>
                  <a:schemeClr val="bg1"/>
                </a:solidFill>
              </a:defRPr>
            </a:lvl1pPr>
          </a:lstStyle>
          <a:p>
            <a:fld id="{251E400F-A7F1-4EA8-93DC-39E6F5A643D7}" type="slidenum">
              <a:rPr lang="en-US" smtClean="0"/>
              <a:pPr/>
              <a:t>‹#›</a:t>
            </a:fld>
            <a:endParaRPr lang="en-US" dirty="0"/>
          </a:p>
        </p:txBody>
      </p:sp>
    </p:spTree>
    <p:extLst>
      <p:ext uri="{BB962C8B-B14F-4D97-AF65-F5344CB8AC3E}">
        <p14:creationId xmlns:p14="http://schemas.microsoft.com/office/powerpoint/2010/main" val="29167631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11"/>
          </p:nvPr>
        </p:nvSpPr>
        <p:spPr/>
        <p:txBody>
          <a:bodyPr/>
          <a:lstStyle>
            <a:lvl1pPr>
              <a:defRPr>
                <a:solidFill>
                  <a:schemeClr val="tx2">
                    <a:lumMod val="95000"/>
                  </a:schemeClr>
                </a:solidFill>
              </a:defRPr>
            </a:lvl1pPr>
          </a:lstStyle>
          <a:p>
            <a:fld id="{251E400F-A7F1-4EA8-93DC-39E6F5A643D7}" type="slidenum">
              <a:rPr lang="en-US" smtClean="0"/>
              <a:pPr/>
              <a:t>‹#›</a:t>
            </a:fld>
            <a:endParaRPr lang="en-US"/>
          </a:p>
        </p:txBody>
      </p:sp>
    </p:spTree>
    <p:extLst>
      <p:ext uri="{BB962C8B-B14F-4D97-AF65-F5344CB8AC3E}">
        <p14:creationId xmlns:p14="http://schemas.microsoft.com/office/powerpoint/2010/main" val="13098274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39BD942-CC14-44A4-87FB-46239297AFE5}" type="slidenum">
              <a:rPr lang="en-US" smtClean="0"/>
              <a:pPr/>
              <a:t>‹#›</a:t>
            </a:fld>
            <a:endParaRPr lang="en-US"/>
          </a:p>
        </p:txBody>
      </p:sp>
    </p:spTree>
    <p:extLst>
      <p:ext uri="{BB962C8B-B14F-4D97-AF65-F5344CB8AC3E}">
        <p14:creationId xmlns:p14="http://schemas.microsoft.com/office/powerpoint/2010/main" val="1940219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image" Target="../media/image2.png"/><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image" Target="../media/image9.png"/><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image" Target="../media/image1.png"/><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theme" Target="../theme/theme2.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8" name="Picture 37"/>
          <p:cNvPicPr>
            <a:picLocks noChangeAspect="1"/>
          </p:cNvPicPr>
          <p:nvPr userDrawn="1"/>
        </p:nvPicPr>
        <p:blipFill>
          <a:blip r:embed="rId10">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Slide Number Placeholder 5"/>
          <p:cNvSpPr>
            <a:spLocks noGrp="1"/>
          </p:cNvSpPr>
          <p:nvPr>
            <p:ph type="sldNum" sz="quarter" idx="4"/>
          </p:nvPr>
        </p:nvSpPr>
        <p:spPr>
          <a:xfrm>
            <a:off x="8305799" y="228600"/>
            <a:ext cx="733425" cy="365125"/>
          </a:xfrm>
          <a:prstGeom prst="rect">
            <a:avLst/>
          </a:prstGeom>
        </p:spPr>
        <p:txBody>
          <a:bodyPr/>
          <a:lstStyle>
            <a:lvl1pPr algn="r">
              <a:defRPr sz="1000">
                <a:solidFill>
                  <a:schemeClr val="bg1"/>
                </a:solidFill>
              </a:defRPr>
            </a:lvl1pPr>
          </a:lstStyle>
          <a:p>
            <a:fld id="{0D0E9D3B-CB56-40AE-B0A9-8DA5E1AEFDB7}" type="slidenum">
              <a:rPr lang="en-US" smtClean="0"/>
              <a:pPr/>
              <a:t>‹#›</a:t>
            </a:fld>
            <a:endParaRPr lang="en-US" dirty="0"/>
          </a:p>
        </p:txBody>
      </p:sp>
      <p:sp>
        <p:nvSpPr>
          <p:cNvPr id="19" name="Text Placeholder 18"/>
          <p:cNvSpPr>
            <a:spLocks noGrp="1"/>
          </p:cNvSpPr>
          <p:nvPr>
            <p:ph type="body" idx="1"/>
          </p:nvPr>
        </p:nvSpPr>
        <p:spPr>
          <a:xfrm>
            <a:off x="457200" y="3200400"/>
            <a:ext cx="6858000" cy="1562100"/>
          </a:xfrm>
          <a:prstGeom prst="rect">
            <a:avLst/>
          </a:prstGeom>
        </p:spPr>
        <p:txBody>
          <a:bodyPr vert="horz" lIns="91440" tIns="45720" rIns="91440" bIns="45720" rtlCol="0">
            <a:normAutofit/>
          </a:bodyPr>
          <a:lstStyle/>
          <a:p>
            <a:pPr lvl="0"/>
            <a:r>
              <a:rPr lang="en-US" dirty="0"/>
              <a:t>Click to edit Master text styles</a:t>
            </a:r>
          </a:p>
        </p:txBody>
      </p:sp>
      <p:sp>
        <p:nvSpPr>
          <p:cNvPr id="25" name="Rectangle 24"/>
          <p:cNvSpPr/>
          <p:nvPr userDrawn="1"/>
        </p:nvSpPr>
        <p:spPr>
          <a:xfrm>
            <a:off x="2009775" y="1707600"/>
            <a:ext cx="558800" cy="558800"/>
          </a:xfrm>
          <a:prstGeom prst="rect">
            <a:avLst/>
          </a:prstGeom>
          <a:solidFill>
            <a:srgbClr val="D8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217</a:t>
            </a:r>
          </a:p>
          <a:p>
            <a:pPr algn="ctr">
              <a:defRPr/>
            </a:pPr>
            <a:r>
              <a:rPr lang="en-US" sz="1000" dirty="0">
                <a:solidFill>
                  <a:schemeClr val="tx1"/>
                </a:solidFill>
              </a:rPr>
              <a:t>217</a:t>
            </a:r>
          </a:p>
          <a:p>
            <a:pPr algn="ctr">
              <a:defRPr/>
            </a:pPr>
            <a:r>
              <a:rPr lang="en-US" sz="1000" dirty="0">
                <a:solidFill>
                  <a:schemeClr val="tx1"/>
                </a:solidFill>
              </a:rPr>
              <a:t>217</a:t>
            </a:r>
          </a:p>
        </p:txBody>
      </p:sp>
      <p:sp>
        <p:nvSpPr>
          <p:cNvPr id="26" name="Rectangle 25"/>
          <p:cNvSpPr/>
          <p:nvPr userDrawn="1"/>
        </p:nvSpPr>
        <p:spPr>
          <a:xfrm>
            <a:off x="2730500" y="1707600"/>
            <a:ext cx="558800" cy="558800"/>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200</a:t>
            </a:r>
          </a:p>
          <a:p>
            <a:pPr algn="ctr">
              <a:defRPr/>
            </a:pPr>
            <a:r>
              <a:rPr lang="en-US" sz="1000" dirty="0">
                <a:solidFill>
                  <a:schemeClr val="tx1"/>
                </a:solidFill>
              </a:rPr>
              <a:t>200</a:t>
            </a:r>
          </a:p>
          <a:p>
            <a:pPr algn="ctr">
              <a:defRPr/>
            </a:pPr>
            <a:r>
              <a:rPr lang="en-US" sz="1000" dirty="0">
                <a:solidFill>
                  <a:schemeClr val="tx1"/>
                </a:solidFill>
              </a:rPr>
              <a:t>200</a:t>
            </a:r>
          </a:p>
        </p:txBody>
      </p:sp>
      <p:sp>
        <p:nvSpPr>
          <p:cNvPr id="27" name="Rectangle 26"/>
          <p:cNvSpPr/>
          <p:nvPr userDrawn="1"/>
        </p:nvSpPr>
        <p:spPr>
          <a:xfrm>
            <a:off x="568325" y="2394599"/>
            <a:ext cx="557213"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255</a:t>
            </a:r>
          </a:p>
          <a:p>
            <a:pPr algn="ctr">
              <a:defRPr/>
            </a:pPr>
            <a:r>
              <a:rPr lang="en-US" sz="1000" dirty="0">
                <a:solidFill>
                  <a:schemeClr val="tx1"/>
                </a:solidFill>
              </a:rPr>
              <a:t>255</a:t>
            </a:r>
          </a:p>
          <a:p>
            <a:pPr algn="ctr">
              <a:defRPr/>
            </a:pPr>
            <a:r>
              <a:rPr lang="en-US" sz="1000" dirty="0">
                <a:solidFill>
                  <a:schemeClr val="tx1"/>
                </a:solidFill>
              </a:rPr>
              <a:t>255</a:t>
            </a:r>
          </a:p>
        </p:txBody>
      </p:sp>
      <p:sp>
        <p:nvSpPr>
          <p:cNvPr id="28" name="Rectangle 27"/>
          <p:cNvSpPr/>
          <p:nvPr userDrawn="1"/>
        </p:nvSpPr>
        <p:spPr>
          <a:xfrm>
            <a:off x="1289050" y="2394599"/>
            <a:ext cx="557213"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bg1"/>
                </a:solidFill>
              </a:rPr>
              <a:t>0</a:t>
            </a:r>
          </a:p>
          <a:p>
            <a:pPr algn="ctr">
              <a:defRPr/>
            </a:pPr>
            <a:r>
              <a:rPr lang="en-US" sz="1000" dirty="0">
                <a:solidFill>
                  <a:schemeClr val="bg1"/>
                </a:solidFill>
              </a:rPr>
              <a:t>0</a:t>
            </a:r>
          </a:p>
          <a:p>
            <a:pPr algn="ctr">
              <a:defRPr/>
            </a:pPr>
            <a:r>
              <a:rPr lang="en-US" sz="1000" dirty="0">
                <a:solidFill>
                  <a:schemeClr val="bg1"/>
                </a:solidFill>
              </a:rPr>
              <a:t>0</a:t>
            </a:r>
          </a:p>
        </p:txBody>
      </p:sp>
      <p:sp>
        <p:nvSpPr>
          <p:cNvPr id="29" name="Rectangle 28"/>
          <p:cNvSpPr/>
          <p:nvPr userDrawn="1"/>
        </p:nvSpPr>
        <p:spPr>
          <a:xfrm>
            <a:off x="2009775" y="2394599"/>
            <a:ext cx="558800"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163</a:t>
            </a:r>
          </a:p>
          <a:p>
            <a:pPr algn="ctr">
              <a:defRPr/>
            </a:pPr>
            <a:r>
              <a:rPr lang="en-US" sz="1000" dirty="0">
                <a:solidFill>
                  <a:schemeClr val="tx1"/>
                </a:solidFill>
              </a:rPr>
              <a:t>163</a:t>
            </a:r>
          </a:p>
          <a:p>
            <a:pPr algn="ctr">
              <a:defRPr/>
            </a:pPr>
            <a:r>
              <a:rPr lang="en-US" sz="1000" dirty="0">
                <a:solidFill>
                  <a:schemeClr val="tx1"/>
                </a:solidFill>
              </a:rPr>
              <a:t>163</a:t>
            </a:r>
          </a:p>
        </p:txBody>
      </p:sp>
      <p:sp>
        <p:nvSpPr>
          <p:cNvPr id="30" name="Rectangle 29"/>
          <p:cNvSpPr/>
          <p:nvPr userDrawn="1"/>
        </p:nvSpPr>
        <p:spPr>
          <a:xfrm>
            <a:off x="2730500" y="2394599"/>
            <a:ext cx="558800"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bg1"/>
                </a:solidFill>
              </a:rPr>
              <a:t>131</a:t>
            </a:r>
          </a:p>
          <a:p>
            <a:pPr algn="ctr">
              <a:defRPr/>
            </a:pPr>
            <a:r>
              <a:rPr lang="en-US" sz="1000" dirty="0">
                <a:solidFill>
                  <a:schemeClr val="bg1"/>
                </a:solidFill>
              </a:rPr>
              <a:t>132</a:t>
            </a:r>
          </a:p>
          <a:p>
            <a:pPr algn="ctr">
              <a:defRPr/>
            </a:pPr>
            <a:r>
              <a:rPr lang="en-US" sz="1000" dirty="0">
                <a:solidFill>
                  <a:schemeClr val="bg1"/>
                </a:solidFill>
              </a:rPr>
              <a:t>122</a:t>
            </a:r>
          </a:p>
        </p:txBody>
      </p:sp>
      <p:sp>
        <p:nvSpPr>
          <p:cNvPr id="31" name="Rectangle 30"/>
          <p:cNvSpPr/>
          <p:nvPr userDrawn="1"/>
        </p:nvSpPr>
        <p:spPr>
          <a:xfrm>
            <a:off x="3451225" y="2394599"/>
            <a:ext cx="558800"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239</a:t>
            </a:r>
          </a:p>
          <a:p>
            <a:pPr algn="ctr">
              <a:defRPr/>
            </a:pPr>
            <a:r>
              <a:rPr lang="en-US" sz="1000" dirty="0">
                <a:solidFill>
                  <a:schemeClr val="tx1"/>
                </a:solidFill>
              </a:rPr>
              <a:t>65</a:t>
            </a:r>
          </a:p>
          <a:p>
            <a:pPr algn="ctr">
              <a:defRPr/>
            </a:pPr>
            <a:r>
              <a:rPr lang="en-US" sz="1000" dirty="0">
                <a:solidFill>
                  <a:schemeClr val="tx1"/>
                </a:solidFill>
              </a:rPr>
              <a:t>53</a:t>
            </a:r>
          </a:p>
        </p:txBody>
      </p:sp>
      <p:sp>
        <p:nvSpPr>
          <p:cNvPr id="32" name="Rectangle 31"/>
          <p:cNvSpPr/>
          <p:nvPr userDrawn="1"/>
        </p:nvSpPr>
        <p:spPr>
          <a:xfrm>
            <a:off x="4171950" y="2394599"/>
            <a:ext cx="558800"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110</a:t>
            </a:r>
          </a:p>
          <a:p>
            <a:pPr algn="ctr">
              <a:defRPr/>
            </a:pPr>
            <a:r>
              <a:rPr lang="en-US" sz="1000" dirty="0">
                <a:solidFill>
                  <a:schemeClr val="tx1"/>
                </a:solidFill>
              </a:rPr>
              <a:t>135</a:t>
            </a:r>
          </a:p>
          <a:p>
            <a:pPr algn="ctr">
              <a:defRPr/>
            </a:pPr>
            <a:r>
              <a:rPr lang="en-US" sz="1000" dirty="0">
                <a:solidFill>
                  <a:schemeClr val="tx1"/>
                </a:solidFill>
              </a:rPr>
              <a:t>120</a:t>
            </a:r>
          </a:p>
        </p:txBody>
      </p:sp>
      <p:sp>
        <p:nvSpPr>
          <p:cNvPr id="33" name="Rectangle 32"/>
          <p:cNvSpPr/>
          <p:nvPr userDrawn="1"/>
        </p:nvSpPr>
        <p:spPr>
          <a:xfrm>
            <a:off x="4892675" y="2394599"/>
            <a:ext cx="558800" cy="558800"/>
          </a:xfrm>
          <a:prstGeom prst="rect">
            <a:avLst/>
          </a:prstGeom>
          <a:solidFill>
            <a:srgbClr val="705C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112</a:t>
            </a:r>
          </a:p>
          <a:p>
            <a:pPr algn="ctr">
              <a:defRPr/>
            </a:pPr>
            <a:r>
              <a:rPr lang="en-US" sz="1000" dirty="0">
                <a:solidFill>
                  <a:schemeClr val="tx1"/>
                </a:solidFill>
              </a:rPr>
              <a:t>92</a:t>
            </a:r>
          </a:p>
          <a:p>
            <a:pPr algn="ctr">
              <a:defRPr/>
            </a:pPr>
            <a:r>
              <a:rPr lang="en-US" sz="1000" dirty="0">
                <a:solidFill>
                  <a:schemeClr val="tx1"/>
                </a:solidFill>
              </a:rPr>
              <a:t>56</a:t>
            </a:r>
          </a:p>
        </p:txBody>
      </p:sp>
      <p:sp>
        <p:nvSpPr>
          <p:cNvPr id="34" name="Rectangle 33"/>
          <p:cNvSpPr/>
          <p:nvPr userDrawn="1"/>
        </p:nvSpPr>
        <p:spPr>
          <a:xfrm>
            <a:off x="5613400" y="2394599"/>
            <a:ext cx="558800"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62</a:t>
            </a:r>
          </a:p>
          <a:p>
            <a:pPr algn="ctr">
              <a:defRPr/>
            </a:pPr>
            <a:r>
              <a:rPr lang="en-US" sz="1000" dirty="0">
                <a:solidFill>
                  <a:schemeClr val="tx1"/>
                </a:solidFill>
              </a:rPr>
              <a:t>102</a:t>
            </a:r>
          </a:p>
          <a:p>
            <a:pPr algn="ctr">
              <a:defRPr/>
            </a:pPr>
            <a:r>
              <a:rPr lang="en-US" sz="1000" dirty="0">
                <a:solidFill>
                  <a:schemeClr val="tx1"/>
                </a:solidFill>
              </a:rPr>
              <a:t>130</a:t>
            </a:r>
          </a:p>
        </p:txBody>
      </p:sp>
      <p:sp>
        <p:nvSpPr>
          <p:cNvPr id="35" name="Rectangle 34"/>
          <p:cNvSpPr/>
          <p:nvPr userDrawn="1"/>
        </p:nvSpPr>
        <p:spPr>
          <a:xfrm>
            <a:off x="6334125" y="2394599"/>
            <a:ext cx="558800" cy="558800"/>
          </a:xfrm>
          <a:prstGeom prst="rect">
            <a:avLst/>
          </a:prstGeom>
          <a:solidFill>
            <a:srgbClr val="6638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bg1"/>
                </a:solidFill>
              </a:rPr>
              <a:t>102</a:t>
            </a:r>
          </a:p>
          <a:p>
            <a:pPr algn="ctr">
              <a:defRPr/>
            </a:pPr>
            <a:r>
              <a:rPr lang="en-US" sz="1000" dirty="0">
                <a:solidFill>
                  <a:schemeClr val="bg1"/>
                </a:solidFill>
              </a:rPr>
              <a:t>56</a:t>
            </a:r>
          </a:p>
          <a:p>
            <a:pPr algn="ctr">
              <a:defRPr/>
            </a:pPr>
            <a:r>
              <a:rPr lang="en-US" sz="1000" dirty="0">
                <a:solidFill>
                  <a:schemeClr val="bg1"/>
                </a:solidFill>
              </a:rPr>
              <a:t>48</a:t>
            </a:r>
          </a:p>
        </p:txBody>
      </p:sp>
      <p:sp>
        <p:nvSpPr>
          <p:cNvPr id="36" name="Rectangle 35"/>
          <p:cNvSpPr/>
          <p:nvPr userDrawn="1"/>
        </p:nvSpPr>
        <p:spPr>
          <a:xfrm>
            <a:off x="7054850" y="2394599"/>
            <a:ext cx="558800" cy="558800"/>
          </a:xfrm>
          <a:prstGeom prst="rect">
            <a:avLst/>
          </a:prstGeom>
          <a:solidFill>
            <a:srgbClr val="8278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130</a:t>
            </a:r>
          </a:p>
          <a:p>
            <a:pPr algn="ctr">
              <a:defRPr/>
            </a:pPr>
            <a:r>
              <a:rPr lang="en-US" sz="1000" dirty="0">
                <a:solidFill>
                  <a:schemeClr val="tx1"/>
                </a:solidFill>
              </a:rPr>
              <a:t>120</a:t>
            </a:r>
          </a:p>
          <a:p>
            <a:pPr algn="ctr">
              <a:defRPr/>
            </a:pPr>
            <a:r>
              <a:rPr lang="en-US" sz="1000" dirty="0">
                <a:solidFill>
                  <a:schemeClr val="tx1"/>
                </a:solidFill>
              </a:rPr>
              <a:t>111</a:t>
            </a:r>
          </a:p>
        </p:txBody>
      </p:sp>
      <p:sp>
        <p:nvSpPr>
          <p:cNvPr id="37" name="Rectangle 36"/>
          <p:cNvSpPr/>
          <p:nvPr userDrawn="1"/>
        </p:nvSpPr>
        <p:spPr>
          <a:xfrm>
            <a:off x="1289050" y="1707600"/>
            <a:ext cx="558800" cy="558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237</a:t>
            </a:r>
          </a:p>
          <a:p>
            <a:pPr algn="ctr">
              <a:defRPr/>
            </a:pPr>
            <a:r>
              <a:rPr lang="en-US" sz="1000" dirty="0">
                <a:solidFill>
                  <a:schemeClr val="tx1"/>
                </a:solidFill>
              </a:rPr>
              <a:t>237</a:t>
            </a:r>
          </a:p>
          <a:p>
            <a:pPr algn="ctr">
              <a:defRPr/>
            </a:pPr>
            <a:r>
              <a:rPr lang="en-US" sz="1000" dirty="0">
                <a:solidFill>
                  <a:schemeClr val="tx1"/>
                </a:solidFill>
              </a:rPr>
              <a:t>237</a:t>
            </a:r>
          </a:p>
        </p:txBody>
      </p:sp>
      <p:sp>
        <p:nvSpPr>
          <p:cNvPr id="54" name="Rectangle 53"/>
          <p:cNvSpPr/>
          <p:nvPr userDrawn="1"/>
        </p:nvSpPr>
        <p:spPr>
          <a:xfrm>
            <a:off x="4171950" y="1707600"/>
            <a:ext cx="558800" cy="558800"/>
          </a:xfrm>
          <a:prstGeom prst="rect">
            <a:avLst/>
          </a:prstGeom>
          <a:solidFill>
            <a:srgbClr val="507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80</a:t>
            </a:r>
          </a:p>
          <a:p>
            <a:pPr algn="ctr">
              <a:defRPr/>
            </a:pPr>
            <a:r>
              <a:rPr lang="en-US" sz="1000" dirty="0">
                <a:solidFill>
                  <a:schemeClr val="tx1"/>
                </a:solidFill>
              </a:rPr>
              <a:t>119</a:t>
            </a:r>
          </a:p>
          <a:p>
            <a:pPr algn="ctr">
              <a:defRPr/>
            </a:pPr>
            <a:r>
              <a:rPr lang="en-US" sz="1000" dirty="0">
                <a:solidFill>
                  <a:schemeClr val="tx1"/>
                </a:solidFill>
              </a:rPr>
              <a:t>27</a:t>
            </a:r>
          </a:p>
        </p:txBody>
      </p:sp>
      <p:sp>
        <p:nvSpPr>
          <p:cNvPr id="55" name="Rectangle 54"/>
          <p:cNvSpPr/>
          <p:nvPr userDrawn="1"/>
        </p:nvSpPr>
        <p:spPr>
          <a:xfrm>
            <a:off x="4892675" y="1707600"/>
            <a:ext cx="558800" cy="558800"/>
          </a:xfrm>
          <a:prstGeom prst="rect">
            <a:avLst/>
          </a:prstGeom>
          <a:solidFill>
            <a:srgbClr val="FCAE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solidFill>
                  <a:schemeClr val="tx1"/>
                </a:solidFill>
              </a:rPr>
              <a:t>252</a:t>
            </a:r>
          </a:p>
          <a:p>
            <a:pPr algn="ctr">
              <a:defRPr/>
            </a:pPr>
            <a:r>
              <a:rPr lang="en-US" sz="1000" dirty="0">
                <a:solidFill>
                  <a:schemeClr val="tx1"/>
                </a:solidFill>
              </a:rPr>
              <a:t>174</a:t>
            </a:r>
          </a:p>
          <a:p>
            <a:pPr algn="ctr">
              <a:defRPr/>
            </a:pPr>
            <a:r>
              <a:rPr lang="en-US" sz="1000" dirty="0">
                <a:solidFill>
                  <a:schemeClr val="tx1"/>
                </a:solidFill>
              </a:rPr>
              <a:t>.59</a:t>
            </a:r>
          </a:p>
        </p:txBody>
      </p:sp>
      <p:pic>
        <p:nvPicPr>
          <p:cNvPr id="58" name="Picture 6"/>
          <p:cNvPicPr>
            <a:picLocks noChangeAspect="1"/>
          </p:cNvPicPr>
          <p:nvPr userDrawn="1"/>
        </p:nvPicPr>
        <p:blipFill>
          <a:blip r:embed="rId11"/>
          <a:srcRect/>
          <a:stretch>
            <a:fillRect/>
          </a:stretch>
        </p:blipFill>
        <p:spPr bwMode="auto">
          <a:xfrm>
            <a:off x="4559300" y="3416300"/>
            <a:ext cx="19050" cy="3175"/>
          </a:xfrm>
          <a:prstGeom prst="rect">
            <a:avLst/>
          </a:prstGeom>
          <a:noFill/>
          <a:ln w="9525">
            <a:noFill/>
            <a:miter lim="800000"/>
            <a:headEnd/>
            <a:tailEnd/>
          </a:ln>
        </p:spPr>
      </p:pic>
      <p:pic>
        <p:nvPicPr>
          <p:cNvPr id="24" name="Picture 18"/>
          <p:cNvPicPr>
            <a:picLocks noChangeAspect="1"/>
          </p:cNvPicPr>
          <p:nvPr userDrawn="1"/>
        </p:nvPicPr>
        <p:blipFill rotWithShape="1">
          <a:blip r:embed="rId12"/>
          <a:srcRect l="3193" r="3193"/>
          <a:stretch/>
        </p:blipFill>
        <p:spPr bwMode="auto">
          <a:xfrm>
            <a:off x="7158038" y="5285203"/>
            <a:ext cx="1595437" cy="1482725"/>
          </a:xfrm>
          <a:prstGeom prst="rect">
            <a:avLst/>
          </a:prstGeom>
          <a:noFill/>
          <a:ln w="9525">
            <a:noFill/>
            <a:miter lim="800000"/>
            <a:headEnd/>
            <a:tailEnd/>
          </a:ln>
        </p:spPr>
      </p:pic>
      <p:pic>
        <p:nvPicPr>
          <p:cNvPr id="39" name="Picture 3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357006" y="5570953"/>
            <a:ext cx="1197513" cy="907785"/>
          </a:xfrm>
          <a:prstGeom prst="rect">
            <a:avLst/>
          </a:prstGeom>
        </p:spPr>
      </p:pic>
    </p:spTree>
    <p:extLst>
      <p:ext uri="{BB962C8B-B14F-4D97-AF65-F5344CB8AC3E}">
        <p14:creationId xmlns:p14="http://schemas.microsoft.com/office/powerpoint/2010/main" val="2919789318"/>
      </p:ext>
    </p:extLst>
  </p:cSld>
  <p:clrMap bg1="lt1" tx1="dk1" bg2="lt2" tx2="dk2" accent1="accent1" accent2="accent2" accent3="accent3" accent4="accent4" accent5="accent5" accent6="accent6" hlink="hlink" folHlink="folHlink"/>
  <p:sldLayoutIdLst>
    <p:sldLayoutId id="2147484251" r:id="rId1"/>
    <p:sldLayoutId id="2147484296" r:id="rId2"/>
    <p:sldLayoutId id="2147484252" r:id="rId3"/>
    <p:sldLayoutId id="2147484297" r:id="rId4"/>
    <p:sldLayoutId id="2147484253" r:id="rId5"/>
    <p:sldLayoutId id="2147484298" r:id="rId6"/>
    <p:sldLayoutId id="2147484254" r:id="rId7"/>
    <p:sldLayoutId id="2147484299" r:id="rId8"/>
  </p:sldLayoutIdLst>
  <p:hf hdr="0" dt="0"/>
  <p:txStyles>
    <p:titleStyle>
      <a:lvl1pPr algn="l" defTabSz="914400" rtl="0" eaLnBrk="1" latinLnBrk="0" hangingPunct="1">
        <a:lnSpc>
          <a:spcPct val="100000"/>
        </a:lnSpc>
        <a:spcBef>
          <a:spcPct val="0"/>
        </a:spcBef>
        <a:buNone/>
        <a:defRPr sz="3600" b="1" kern="1200" cap="all" baseline="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5ACBF0"/>
          </p15:clr>
        </p15:guide>
        <p15:guide id="2" pos="4608"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8D8D8"/>
        </a:solidFill>
        <a:effectLst/>
      </p:bgPr>
    </p:bg>
    <p:spTree>
      <p:nvGrpSpPr>
        <p:cNvPr id="1" name=""/>
        <p:cNvGrpSpPr/>
        <p:nvPr/>
      </p:nvGrpSpPr>
      <p:grpSpPr>
        <a:xfrm>
          <a:off x="0" y="0"/>
          <a:ext cx="0" cy="0"/>
          <a:chOff x="0" y="0"/>
          <a:chExt cx="0" cy="0"/>
        </a:xfrm>
      </p:grpSpPr>
      <p:pic>
        <p:nvPicPr>
          <p:cNvPr id="28" name="Picture 27"/>
          <p:cNvPicPr>
            <a:picLocks noChangeAspect="1"/>
          </p:cNvPicPr>
          <p:nvPr userDrawn="1"/>
        </p:nvPicPr>
        <p:blipFill>
          <a:blip r:embed="rId24">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ounded Rectangle 10"/>
          <p:cNvSpPr/>
          <p:nvPr userDrawn="1"/>
        </p:nvSpPr>
        <p:spPr>
          <a:xfrm>
            <a:off x="184152" y="165462"/>
            <a:ext cx="8787251" cy="6518013"/>
          </a:xfrm>
          <a:prstGeom prst="roundRect">
            <a:avLst>
              <a:gd name="adj" fmla="val 225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27" name="Picture 33"/>
          <p:cNvPicPr>
            <a:picLocks noChangeAspect="1"/>
          </p:cNvPicPr>
          <p:nvPr/>
        </p:nvPicPr>
        <p:blipFill>
          <a:blip r:embed="rId25"/>
          <a:srcRect/>
          <a:stretch>
            <a:fillRect/>
          </a:stretch>
        </p:blipFill>
        <p:spPr bwMode="auto">
          <a:xfrm>
            <a:off x="7924800" y="5815668"/>
            <a:ext cx="1108075" cy="963613"/>
          </a:xfrm>
          <a:prstGeom prst="rect">
            <a:avLst/>
          </a:prstGeom>
          <a:noFill/>
          <a:ln w="9525">
            <a:noFill/>
            <a:miter lim="800000"/>
            <a:headEnd/>
            <a:tailEnd/>
          </a:ln>
        </p:spPr>
      </p:pic>
      <p:sp>
        <p:nvSpPr>
          <p:cNvPr id="4099" name="Title Placeholder 1"/>
          <p:cNvSpPr>
            <a:spLocks noGrp="1"/>
          </p:cNvSpPr>
          <p:nvPr>
            <p:ph type="title"/>
          </p:nvPr>
        </p:nvSpPr>
        <p:spPr bwMode="auto">
          <a:xfrm>
            <a:off x="304800" y="274638"/>
            <a:ext cx="8382000" cy="806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304800" y="1233932"/>
            <a:ext cx="8382000" cy="47096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305799" y="228600"/>
            <a:ext cx="727075"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cs typeface="Arial" pitchFamily="34" charset="0"/>
              </a:defRPr>
            </a:lvl1pPr>
          </a:lstStyle>
          <a:p>
            <a:fld id="{139BD942-CC14-44A4-87FB-46239297AFE5}" type="slidenum">
              <a:rPr lang="en-US" smtClean="0"/>
              <a:pPr/>
              <a:t>‹#›</a:t>
            </a:fld>
            <a:endParaRPr lang="en-US" dirty="0"/>
          </a:p>
        </p:txBody>
      </p:sp>
      <p:pic>
        <p:nvPicPr>
          <p:cNvPr id="1033" name="Picture 6"/>
          <p:cNvPicPr>
            <a:picLocks noChangeAspect="1"/>
          </p:cNvPicPr>
          <p:nvPr/>
        </p:nvPicPr>
        <p:blipFill>
          <a:blip r:embed="rId26"/>
          <a:srcRect/>
          <a:stretch>
            <a:fillRect/>
          </a:stretch>
        </p:blipFill>
        <p:spPr bwMode="auto">
          <a:xfrm>
            <a:off x="4559300" y="3416300"/>
            <a:ext cx="19050" cy="3175"/>
          </a:xfrm>
          <a:prstGeom prst="rect">
            <a:avLst/>
          </a:prstGeom>
          <a:noFill/>
          <a:ln w="9525">
            <a:noFill/>
            <a:miter lim="800000"/>
            <a:headEnd/>
            <a:tailEnd/>
          </a:ln>
        </p:spPr>
      </p:pic>
      <p:pic>
        <p:nvPicPr>
          <p:cNvPr id="18" name="Picture 17"/>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6745540" y="6027335"/>
            <a:ext cx="761571" cy="577315"/>
          </a:xfrm>
          <a:prstGeom prst="rect">
            <a:avLst/>
          </a:prstGeom>
        </p:spPr>
      </p:pic>
      <p:sp>
        <p:nvSpPr>
          <p:cNvPr id="12" name="TextBox 11"/>
          <p:cNvSpPr txBox="1"/>
          <p:nvPr userDrawn="1"/>
        </p:nvSpPr>
        <p:spPr>
          <a:xfrm>
            <a:off x="-292100" y="6466150"/>
            <a:ext cx="4254500" cy="276999"/>
          </a:xfrm>
          <a:prstGeom prst="rect">
            <a:avLst/>
          </a:prstGeom>
          <a:noFill/>
        </p:spPr>
        <p:txBody>
          <a:bodyPr wrap="square" rtlCol="0">
            <a:spAutoFit/>
          </a:bodyPr>
          <a:lstStyle/>
          <a:p>
            <a:pPr algn="ctr"/>
            <a:r>
              <a:rPr lang="en-US" sz="1200" dirty="0"/>
              <a:t>Current as of February 2019  POC: NAD PAO</a:t>
            </a:r>
          </a:p>
        </p:txBody>
      </p:sp>
    </p:spTree>
    <p:extLst>
      <p:ext uri="{BB962C8B-B14F-4D97-AF65-F5344CB8AC3E}">
        <p14:creationId xmlns:p14="http://schemas.microsoft.com/office/powerpoint/2010/main" val="3506813200"/>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 id="2147484284" r:id="rId12"/>
    <p:sldLayoutId id="2147484285" r:id="rId13"/>
    <p:sldLayoutId id="2147484286" r:id="rId14"/>
    <p:sldLayoutId id="2147484287" r:id="rId15"/>
    <p:sldLayoutId id="2147484288" r:id="rId16"/>
    <p:sldLayoutId id="2147484289" r:id="rId17"/>
    <p:sldLayoutId id="2147484290" r:id="rId18"/>
    <p:sldLayoutId id="2147484292" r:id="rId19"/>
    <p:sldLayoutId id="2147484293" r:id="rId20"/>
    <p:sldLayoutId id="2147484300" r:id="rId21"/>
    <p:sldLayoutId id="2147484294" r:id="rId22"/>
  </p:sldLayoutIdLst>
  <p:hf hdr="0"/>
  <p:txStyles>
    <p:titleStyle>
      <a:lvl1pPr algn="l" rtl="0" eaLnBrk="1" fontAlgn="base" hangingPunct="1">
        <a:spcBef>
          <a:spcPct val="0"/>
        </a:spcBef>
        <a:spcAft>
          <a:spcPct val="0"/>
        </a:spcAft>
        <a:defRPr sz="24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ts val="300"/>
        </a:spcBef>
        <a:spcAft>
          <a:spcPct val="0"/>
        </a:spcAft>
        <a:buFont typeface="Arial" pitchFamily="34" charset="0"/>
        <a:defRPr sz="2400" kern="1200">
          <a:solidFill>
            <a:schemeClr val="tx1">
              <a:lumMod val="75000"/>
              <a:lumOff val="25000"/>
            </a:schemeClr>
          </a:solidFill>
          <a:latin typeface="Arial" pitchFamily="34" charset="0"/>
          <a:ea typeface="ＭＳ Ｐゴシック" charset="0"/>
          <a:cs typeface="Arial" pitchFamily="34" charset="0"/>
        </a:defRPr>
      </a:lvl1pPr>
      <a:lvl2pPr marL="514350" indent="-285750" algn="l" rtl="0" eaLnBrk="1" fontAlgn="base" hangingPunct="1">
        <a:spcBef>
          <a:spcPts val="300"/>
        </a:spcBef>
        <a:spcAft>
          <a:spcPct val="0"/>
        </a:spcAft>
        <a:buFont typeface="Arial" pitchFamily="34" charset="0"/>
        <a:buChar char="–"/>
        <a:defRPr sz="2400" kern="1200">
          <a:solidFill>
            <a:schemeClr val="tx1">
              <a:lumMod val="75000"/>
              <a:lumOff val="25000"/>
            </a:schemeClr>
          </a:solidFill>
          <a:latin typeface="Arial" pitchFamily="34" charset="0"/>
          <a:ea typeface="Arial" charset="0"/>
          <a:cs typeface="Arial" pitchFamily="34" charset="0"/>
        </a:defRPr>
      </a:lvl2pPr>
      <a:lvl3pPr marL="9144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3pPr>
      <a:lvl4pPr marL="13716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4pPr>
      <a:lvl5pPr marL="18288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userDrawn="1">
          <p15:clr>
            <a:srgbClr val="5ACBF0"/>
          </p15:clr>
        </p15:guide>
        <p15:guide id="2" pos="5472"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12.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9447"/>
            <a:ext cx="8382000" cy="594793"/>
          </a:xfrm>
        </p:spPr>
        <p:txBody>
          <a:bodyPr/>
          <a:lstStyle/>
          <a:p>
            <a:pPr algn="ctr">
              <a:defRPr/>
            </a:pPr>
            <a:r>
              <a:rPr lang="en-US" dirty="0"/>
              <a:t>North Atlantic Division</a:t>
            </a:r>
          </a:p>
        </p:txBody>
      </p:sp>
      <p:sp>
        <p:nvSpPr>
          <p:cNvPr id="20484" name="Slide Number Placeholder 4"/>
          <p:cNvSpPr>
            <a:spLocks noGrp="1"/>
          </p:cNvSpPr>
          <p:nvPr>
            <p:ph type="sldNum" sz="quarter" idx="17"/>
          </p:nvPr>
        </p:nvSpPr>
        <p:spPr bwMode="auto">
          <a:noFill/>
          <a:ln>
            <a:miter lim="800000"/>
            <a:headEnd/>
            <a:tailEnd/>
          </a:ln>
        </p:spPr>
        <p:txBody>
          <a:bodyPr/>
          <a:lstStyle/>
          <a:p>
            <a:fld id="{BD915834-8A46-4713-BAD6-CCF7A12A5193}" type="slidenum">
              <a:rPr lang="en-US"/>
              <a:pPr/>
              <a:t>1</a:t>
            </a:fld>
            <a:endParaRPr lang="en-US"/>
          </a:p>
        </p:txBody>
      </p:sp>
      <p:sp>
        <p:nvSpPr>
          <p:cNvPr id="12" name="Rounded Rectangle 11"/>
          <p:cNvSpPr/>
          <p:nvPr/>
        </p:nvSpPr>
        <p:spPr>
          <a:xfrm>
            <a:off x="179035" y="6231690"/>
            <a:ext cx="6198818" cy="442510"/>
          </a:xfrm>
          <a:prstGeom prst="roundRect">
            <a:avLst/>
          </a:prstGeom>
          <a:solidFill>
            <a:schemeClr val="bg2">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3"/>
          <p:cNvSpPr txBox="1">
            <a:spLocks noChangeArrowheads="1"/>
          </p:cNvSpPr>
          <p:nvPr/>
        </p:nvSpPr>
        <p:spPr bwMode="auto">
          <a:xfrm>
            <a:off x="6194615" y="558766"/>
            <a:ext cx="2782698" cy="2246769"/>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spAutoFit/>
          </a:bodyPr>
          <a:lstStyle/>
          <a:p>
            <a:r>
              <a:rPr lang="en-US" sz="1000" b="1" dirty="0">
                <a:latin typeface="Calibri" pitchFamily="34" charset="0"/>
              </a:rPr>
              <a:t>The Numbers</a:t>
            </a:r>
            <a:endParaRPr lang="en-US" sz="1000" dirty="0"/>
          </a:p>
          <a:p>
            <a:pPr>
              <a:buFont typeface="Arial" pitchFamily="34" charset="0"/>
              <a:buChar char="•"/>
            </a:pPr>
            <a:r>
              <a:rPr lang="en-US" sz="1000" dirty="0">
                <a:latin typeface="Arial" pitchFamily="34" charset="0"/>
                <a:cs typeface="Arial" pitchFamily="34" charset="0"/>
              </a:rPr>
              <a:t> 23% of U.S. population (72 M)</a:t>
            </a:r>
          </a:p>
          <a:p>
            <a:pPr>
              <a:buFont typeface="Arial" pitchFamily="34" charset="0"/>
              <a:buChar char="•"/>
            </a:pPr>
            <a:r>
              <a:rPr lang="en-US" sz="1000" dirty="0">
                <a:latin typeface="Arial" pitchFamily="34" charset="0"/>
                <a:cs typeface="Arial" pitchFamily="34" charset="0"/>
              </a:rPr>
              <a:t> 25.6% of U.S. coastal tonnage </a:t>
            </a:r>
          </a:p>
          <a:p>
            <a:pPr>
              <a:buFont typeface="Arial" pitchFamily="34" charset="0"/>
              <a:buChar char="•"/>
            </a:pPr>
            <a:r>
              <a:rPr lang="en-US" sz="1000" dirty="0">
                <a:latin typeface="Arial" pitchFamily="34" charset="0"/>
                <a:cs typeface="Arial" pitchFamily="34" charset="0"/>
              </a:rPr>
              <a:t> 3,300 employees</a:t>
            </a:r>
          </a:p>
          <a:p>
            <a:pPr>
              <a:buFont typeface="Arial" pitchFamily="34" charset="0"/>
              <a:buChar char="•"/>
            </a:pPr>
            <a:r>
              <a:rPr lang="en-US" sz="1000" dirty="0">
                <a:latin typeface="Arial" pitchFamily="34" charset="0"/>
                <a:cs typeface="Arial" pitchFamily="34" charset="0"/>
              </a:rPr>
              <a:t> 50 Army, 13 USAF installations</a:t>
            </a:r>
          </a:p>
          <a:p>
            <a:pPr>
              <a:buFont typeface="Arial" pitchFamily="34" charset="0"/>
              <a:buChar char="•"/>
            </a:pPr>
            <a:r>
              <a:rPr lang="en-US" sz="1000" dirty="0">
                <a:latin typeface="Arial" pitchFamily="34" charset="0"/>
                <a:cs typeface="Arial" pitchFamily="34" charset="0"/>
              </a:rPr>
              <a:t> 2685 mi. of navigation channels</a:t>
            </a:r>
          </a:p>
          <a:p>
            <a:pPr>
              <a:buFont typeface="Arial" pitchFamily="34" charset="0"/>
              <a:buChar char="•"/>
            </a:pPr>
            <a:r>
              <a:rPr lang="en-US" sz="1000" dirty="0">
                <a:latin typeface="Arial" pitchFamily="34" charset="0"/>
                <a:cs typeface="Arial" pitchFamily="34" charset="0"/>
              </a:rPr>
              <a:t> 650+ miles of levees/channels</a:t>
            </a:r>
          </a:p>
          <a:p>
            <a:pPr>
              <a:buFont typeface="Arial" pitchFamily="34" charset="0"/>
              <a:buChar char="•"/>
            </a:pPr>
            <a:r>
              <a:rPr lang="en-US" sz="1000" dirty="0">
                <a:latin typeface="Arial" pitchFamily="34" charset="0"/>
                <a:cs typeface="Arial" pitchFamily="34" charset="0"/>
              </a:rPr>
              <a:t> 8 major ports and Port Authorities</a:t>
            </a:r>
          </a:p>
          <a:p>
            <a:pPr>
              <a:buFont typeface="Arial" pitchFamily="34" charset="0"/>
              <a:buChar char="•"/>
            </a:pPr>
            <a:r>
              <a:rPr lang="en-US" sz="1000" dirty="0">
                <a:latin typeface="Arial" pitchFamily="34" charset="0"/>
                <a:cs typeface="Arial" pitchFamily="34" charset="0"/>
              </a:rPr>
              <a:t> 3 hurricane barriers and  8 high-level bridges </a:t>
            </a:r>
          </a:p>
          <a:p>
            <a:pPr>
              <a:buFont typeface="Arial" pitchFamily="34" charset="0"/>
              <a:buChar char="•"/>
            </a:pPr>
            <a:r>
              <a:rPr lang="en-US" sz="1000" dirty="0">
                <a:latin typeface="Arial" pitchFamily="34" charset="0"/>
                <a:cs typeface="Arial" pitchFamily="34" charset="0"/>
              </a:rPr>
              <a:t> 54 dams; 4 canals; 4 locks</a:t>
            </a:r>
          </a:p>
          <a:p>
            <a:pPr>
              <a:buFont typeface="Arial" pitchFamily="34" charset="0"/>
              <a:buChar char="•"/>
            </a:pPr>
            <a:r>
              <a:rPr lang="en-US" sz="1000" dirty="0">
                <a:cs typeface="Arial" pitchFamily="34" charset="0"/>
              </a:rPr>
              <a:t> Supports: 3 GCCs, 3 FEMA Regions, and 3 EPA Regions</a:t>
            </a:r>
          </a:p>
          <a:p>
            <a:pPr>
              <a:buFont typeface="Arial" pitchFamily="34" charset="0"/>
              <a:buChar char="•"/>
            </a:pPr>
            <a:r>
              <a:rPr lang="en-US" sz="1000" dirty="0">
                <a:cs typeface="Arial" pitchFamily="34" charset="0"/>
              </a:rPr>
              <a:t>Regionally aligned w/ Regional Fish &amp; Wildlife Service</a:t>
            </a:r>
            <a:endParaRPr lang="en-US" sz="1000" dirty="0">
              <a:latin typeface="Arial" pitchFamily="34" charset="0"/>
              <a:cs typeface="Arial" pitchFamily="34" charset="0"/>
            </a:endParaRPr>
          </a:p>
        </p:txBody>
      </p:sp>
      <p:sp>
        <p:nvSpPr>
          <p:cNvPr id="15" name="Text Box 4"/>
          <p:cNvSpPr txBox="1">
            <a:spLocks noChangeArrowheads="1"/>
          </p:cNvSpPr>
          <p:nvPr/>
        </p:nvSpPr>
        <p:spPr bwMode="auto">
          <a:xfrm>
            <a:off x="166687" y="2659596"/>
            <a:ext cx="3731832" cy="3429000"/>
          </a:xfrm>
          <a:prstGeom prst="rect">
            <a:avLst/>
          </a:prstGeom>
          <a:noFill/>
          <a:ln w="9525">
            <a:noFill/>
            <a:miter lim="800000"/>
            <a:headEnd/>
            <a:tailEnd/>
          </a:ln>
        </p:spPr>
        <p:txBody>
          <a:bodyPr/>
          <a:lstStyle/>
          <a:p>
            <a:pPr>
              <a:spcAft>
                <a:spcPts val="300"/>
              </a:spcAft>
              <a:defRPr/>
            </a:pPr>
            <a:r>
              <a:rPr lang="en-US" sz="2000" b="1" dirty="0"/>
              <a:t>Division Capabilities</a:t>
            </a:r>
            <a:endParaRPr lang="en-US" sz="400" dirty="0"/>
          </a:p>
          <a:p>
            <a:pPr>
              <a:lnSpc>
                <a:spcPct val="95000"/>
              </a:lnSpc>
              <a:spcAft>
                <a:spcPts val="300"/>
              </a:spcAft>
              <a:buFontTx/>
              <a:buChar char="•"/>
              <a:defRPr/>
            </a:pPr>
            <a:r>
              <a:rPr lang="en-US" sz="1300" dirty="0"/>
              <a:t> Master Planning, Sustainability</a:t>
            </a:r>
          </a:p>
          <a:p>
            <a:pPr>
              <a:lnSpc>
                <a:spcPct val="95000"/>
              </a:lnSpc>
              <a:spcAft>
                <a:spcPts val="300"/>
              </a:spcAft>
              <a:buFontTx/>
              <a:buChar char="•"/>
              <a:defRPr/>
            </a:pPr>
            <a:r>
              <a:rPr lang="en-US" sz="1300" dirty="0"/>
              <a:t> Construction Management</a:t>
            </a:r>
          </a:p>
          <a:p>
            <a:pPr>
              <a:lnSpc>
                <a:spcPct val="95000"/>
              </a:lnSpc>
              <a:spcAft>
                <a:spcPts val="300"/>
              </a:spcAft>
              <a:buFontTx/>
              <a:buChar char="•"/>
              <a:defRPr/>
            </a:pPr>
            <a:r>
              <a:rPr lang="en-US" sz="1300" dirty="0"/>
              <a:t> Engineering, Design, Inspection</a:t>
            </a:r>
          </a:p>
          <a:p>
            <a:pPr>
              <a:lnSpc>
                <a:spcPct val="95000"/>
              </a:lnSpc>
              <a:spcAft>
                <a:spcPts val="300"/>
              </a:spcAft>
              <a:buFontTx/>
              <a:buChar char="•"/>
              <a:defRPr/>
            </a:pPr>
            <a:r>
              <a:rPr lang="en-US" sz="1300" dirty="0"/>
              <a:t> Dredging, Operations and Maintenance</a:t>
            </a:r>
          </a:p>
          <a:p>
            <a:pPr>
              <a:lnSpc>
                <a:spcPct val="95000"/>
              </a:lnSpc>
              <a:spcAft>
                <a:spcPts val="300"/>
              </a:spcAft>
              <a:buFontTx/>
              <a:buChar char="•"/>
              <a:defRPr/>
            </a:pPr>
            <a:r>
              <a:rPr lang="en-US" sz="1300" dirty="0"/>
              <a:t> Disaster Response &amp; Recovery</a:t>
            </a:r>
          </a:p>
          <a:p>
            <a:pPr>
              <a:lnSpc>
                <a:spcPct val="95000"/>
              </a:lnSpc>
              <a:spcAft>
                <a:spcPts val="300"/>
              </a:spcAft>
              <a:buFontTx/>
              <a:buChar char="•"/>
              <a:defRPr/>
            </a:pPr>
            <a:r>
              <a:rPr lang="en-US" sz="1300" dirty="0"/>
              <a:t> Environmental Services</a:t>
            </a:r>
          </a:p>
          <a:p>
            <a:pPr>
              <a:lnSpc>
                <a:spcPct val="95000"/>
              </a:lnSpc>
              <a:spcAft>
                <a:spcPts val="300"/>
              </a:spcAft>
              <a:buFontTx/>
              <a:buChar char="•"/>
              <a:defRPr/>
            </a:pPr>
            <a:r>
              <a:rPr lang="en-US" sz="1300" dirty="0"/>
              <a:t> Real Estate Services</a:t>
            </a:r>
          </a:p>
          <a:p>
            <a:pPr>
              <a:lnSpc>
                <a:spcPct val="95000"/>
              </a:lnSpc>
              <a:spcAft>
                <a:spcPts val="300"/>
              </a:spcAft>
              <a:buFontTx/>
              <a:buChar char="•"/>
              <a:defRPr/>
            </a:pPr>
            <a:r>
              <a:rPr lang="en-US" sz="1300" dirty="0"/>
              <a:t> Estimating, Value Engineering </a:t>
            </a:r>
          </a:p>
          <a:p>
            <a:pPr>
              <a:lnSpc>
                <a:spcPct val="95000"/>
              </a:lnSpc>
              <a:spcAft>
                <a:spcPts val="300"/>
              </a:spcAft>
              <a:buFontTx/>
              <a:buChar char="•"/>
              <a:defRPr/>
            </a:pPr>
            <a:r>
              <a:rPr lang="en-US" sz="1300" dirty="0"/>
              <a:t> Coastal Storm Risk Management</a:t>
            </a:r>
          </a:p>
          <a:p>
            <a:pPr>
              <a:lnSpc>
                <a:spcPct val="95000"/>
              </a:lnSpc>
              <a:spcAft>
                <a:spcPts val="300"/>
              </a:spcAft>
              <a:buFontTx/>
              <a:buChar char="•"/>
              <a:defRPr/>
            </a:pPr>
            <a:r>
              <a:rPr lang="en-US" sz="1300" dirty="0"/>
              <a:t> Modeling</a:t>
            </a:r>
          </a:p>
          <a:p>
            <a:pPr>
              <a:lnSpc>
                <a:spcPct val="95000"/>
              </a:lnSpc>
              <a:spcAft>
                <a:spcPts val="300"/>
              </a:spcAft>
              <a:buFontTx/>
              <a:buChar char="•"/>
              <a:defRPr/>
            </a:pPr>
            <a:r>
              <a:rPr lang="en-US" sz="1300" dirty="0"/>
              <a:t> Independent External Peer Review</a:t>
            </a:r>
          </a:p>
          <a:p>
            <a:pPr>
              <a:lnSpc>
                <a:spcPct val="95000"/>
              </a:lnSpc>
              <a:spcAft>
                <a:spcPts val="300"/>
              </a:spcAft>
              <a:buFontTx/>
              <a:buChar char="•"/>
              <a:defRPr/>
            </a:pPr>
            <a:r>
              <a:rPr lang="en-US" sz="1300" dirty="0"/>
              <a:t> Reach-back Capability</a:t>
            </a:r>
          </a:p>
          <a:p>
            <a:pPr>
              <a:lnSpc>
                <a:spcPct val="95000"/>
              </a:lnSpc>
              <a:buClr>
                <a:srgbClr val="CC3300"/>
              </a:buClr>
              <a:buFont typeface="Wingdings" pitchFamily="2" charset="2"/>
              <a:buNone/>
              <a:defRPr/>
            </a:pPr>
            <a:endParaRPr lang="en-US" sz="400" b="1" dirty="0">
              <a:solidFill>
                <a:schemeClr val="accent2"/>
              </a:solidFill>
              <a:effectLst>
                <a:outerShdw blurRad="38100" dist="38100" dir="2700000" algn="tl">
                  <a:srgbClr val="C0C0C0"/>
                </a:outerShdw>
              </a:effectLst>
            </a:endParaRPr>
          </a:p>
          <a:p>
            <a:pPr>
              <a:lnSpc>
                <a:spcPct val="95000"/>
              </a:lnSpc>
              <a:buClr>
                <a:srgbClr val="CC3300"/>
              </a:buClr>
              <a:buFont typeface="Wingdings" pitchFamily="2" charset="2"/>
              <a:buNone/>
              <a:defRPr/>
            </a:pPr>
            <a:endParaRPr lang="en-US" sz="400" b="1" dirty="0">
              <a:solidFill>
                <a:schemeClr val="accent2"/>
              </a:solidFill>
              <a:effectLst>
                <a:outerShdw blurRad="38100" dist="38100" dir="2700000" algn="tl">
                  <a:srgbClr val="C0C0C0"/>
                </a:outerShdw>
              </a:effectLst>
            </a:endParaRPr>
          </a:p>
          <a:p>
            <a:pPr lvl="1">
              <a:buClr>
                <a:srgbClr val="FF0000"/>
              </a:buClr>
              <a:buFont typeface="Wingdings" pitchFamily="2" charset="2"/>
              <a:buChar char="ü"/>
              <a:defRPr/>
            </a:pPr>
            <a:endParaRPr lang="en-US" sz="1400" dirty="0">
              <a:effectLst>
                <a:outerShdw blurRad="38100" dist="38100" dir="2700000" algn="tl">
                  <a:srgbClr val="C0C0C0"/>
                </a:outerShdw>
              </a:effectLst>
            </a:endParaRPr>
          </a:p>
          <a:p>
            <a:pPr lvl="1">
              <a:buClr>
                <a:srgbClr val="FF0000"/>
              </a:buClr>
              <a:defRPr/>
            </a:pPr>
            <a:endParaRPr lang="en-US" sz="1200" b="1" dirty="0">
              <a:effectLst>
                <a:outerShdw blurRad="38100" dist="38100" dir="2700000" algn="tl">
                  <a:srgbClr val="C0C0C0"/>
                </a:outerShdw>
              </a:effectLst>
            </a:endParaRPr>
          </a:p>
        </p:txBody>
      </p:sp>
      <p:sp>
        <p:nvSpPr>
          <p:cNvPr id="16" name="Text Box 4"/>
          <p:cNvSpPr txBox="1">
            <a:spLocks noChangeArrowheads="1"/>
          </p:cNvSpPr>
          <p:nvPr/>
        </p:nvSpPr>
        <p:spPr bwMode="auto">
          <a:xfrm>
            <a:off x="179035" y="533400"/>
            <a:ext cx="4495800" cy="2133600"/>
          </a:xfrm>
          <a:prstGeom prst="rect">
            <a:avLst/>
          </a:prstGeom>
          <a:noFill/>
          <a:ln w="9525">
            <a:noFill/>
            <a:miter lim="800000"/>
            <a:headEnd/>
            <a:tailEnd/>
          </a:ln>
        </p:spPr>
        <p:txBody>
          <a:bodyPr/>
          <a:lstStyle/>
          <a:p>
            <a:pPr>
              <a:spcAft>
                <a:spcPts val="300"/>
              </a:spcAft>
              <a:defRPr/>
            </a:pPr>
            <a:r>
              <a:rPr lang="en-US" sz="2000" b="1" dirty="0">
                <a:cs typeface="+mn-cs"/>
              </a:rPr>
              <a:t>Overview</a:t>
            </a:r>
            <a:endParaRPr lang="en-US" sz="1400" b="1" dirty="0">
              <a:cs typeface="+mn-cs"/>
            </a:endParaRPr>
          </a:p>
          <a:p>
            <a:pPr>
              <a:lnSpc>
                <a:spcPct val="95000"/>
              </a:lnSpc>
              <a:spcAft>
                <a:spcPts val="300"/>
              </a:spcAft>
              <a:buFontTx/>
              <a:buChar char="•"/>
              <a:defRPr/>
            </a:pPr>
            <a:r>
              <a:rPr lang="en-US" sz="1600" dirty="0"/>
              <a:t> </a:t>
            </a:r>
            <a:r>
              <a:rPr lang="en-US" sz="1600" dirty="0">
                <a:solidFill>
                  <a:srgbClr val="231F20"/>
                </a:solidFill>
                <a:ea typeface="Calibri" pitchFamily="34" charset="0"/>
                <a:cs typeface="Arial" pitchFamily="34" charset="0"/>
              </a:rPr>
              <a:t>1 of 9 USACE Divisions, consisting of six districts that plan, design, build, operate and maintain military and civil works projects and facilities within the region, Europe and Africa</a:t>
            </a:r>
          </a:p>
          <a:p>
            <a:pPr>
              <a:lnSpc>
                <a:spcPct val="95000"/>
              </a:lnSpc>
              <a:spcAft>
                <a:spcPts val="300"/>
              </a:spcAft>
              <a:buFontTx/>
              <a:buChar char="•"/>
              <a:defRPr/>
            </a:pPr>
            <a:r>
              <a:rPr lang="en-US" sz="1600" dirty="0">
                <a:solidFill>
                  <a:srgbClr val="231F20"/>
                </a:solidFill>
                <a:ea typeface="Calibri" pitchFamily="34" charset="0"/>
                <a:cs typeface="Arial" pitchFamily="34" charset="0"/>
              </a:rPr>
              <a:t> </a:t>
            </a:r>
            <a:r>
              <a:rPr lang="en-US" sz="1600" dirty="0">
                <a:cs typeface="Arial" pitchFamily="34" charset="0"/>
              </a:rPr>
              <a:t>Projects address the environmental, infrastructure, and water-resource challenges within the region</a:t>
            </a:r>
          </a:p>
        </p:txBody>
      </p:sp>
      <p:sp>
        <p:nvSpPr>
          <p:cNvPr id="17" name="TextBox 4"/>
          <p:cNvSpPr txBox="1">
            <a:spLocks noChangeArrowheads="1"/>
          </p:cNvSpPr>
          <p:nvPr/>
        </p:nvSpPr>
        <p:spPr bwMode="auto">
          <a:xfrm>
            <a:off x="3420731" y="2554419"/>
            <a:ext cx="2793077" cy="400110"/>
          </a:xfrm>
          <a:prstGeom prst="rect">
            <a:avLst/>
          </a:prstGeom>
          <a:solidFill>
            <a:schemeClr val="bg1">
              <a:alpha val="80000"/>
            </a:schemeClr>
          </a:solidFill>
          <a:ln w="9525">
            <a:noFill/>
            <a:miter lim="800000"/>
            <a:headEnd/>
            <a:tailEnd/>
          </a:ln>
        </p:spPr>
        <p:txBody>
          <a:bodyPr wrap="square">
            <a:spAutoFit/>
          </a:bodyPr>
          <a:lstStyle/>
          <a:p>
            <a:pPr algn="ctr">
              <a:defRPr/>
            </a:pPr>
            <a:r>
              <a:rPr lang="en-US" sz="2000" b="1" dirty="0">
                <a:latin typeface="+mn-lt"/>
              </a:rPr>
              <a:t>Support to Nation</a:t>
            </a:r>
            <a:endParaRPr lang="en-US" sz="1600" b="1" dirty="0">
              <a:latin typeface="+mn-lt"/>
            </a:endParaRPr>
          </a:p>
        </p:txBody>
      </p:sp>
      <p:sp>
        <p:nvSpPr>
          <p:cNvPr id="19" name="Rectangle 18"/>
          <p:cNvSpPr/>
          <p:nvPr/>
        </p:nvSpPr>
        <p:spPr>
          <a:xfrm>
            <a:off x="179035" y="6195536"/>
            <a:ext cx="6198819" cy="492443"/>
          </a:xfrm>
          <a:prstGeom prst="rect">
            <a:avLst/>
          </a:prstGeom>
        </p:spPr>
        <p:txBody>
          <a:bodyPr wrap="square">
            <a:spAutoFit/>
          </a:bodyPr>
          <a:lstStyle/>
          <a:p>
            <a:r>
              <a:rPr lang="en-US" sz="1400" b="1" dirty="0">
                <a:solidFill>
                  <a:srgbClr val="FF0000"/>
                </a:solidFill>
                <a:effectLst>
                  <a:outerShdw blurRad="38100" dist="38100" dir="2700000" algn="tl">
                    <a:srgbClr val="000000">
                      <a:alpha val="43137"/>
                    </a:srgbClr>
                  </a:outerShdw>
                </a:effectLst>
              </a:rPr>
              <a:t>Vision: </a:t>
            </a:r>
            <a:r>
              <a:rPr lang="en-US" sz="1200" dirty="0">
                <a:effectLst>
                  <a:outerShdw blurRad="38100" dist="38100" dir="2700000" algn="tl">
                    <a:srgbClr val="000000">
                      <a:alpha val="43137"/>
                    </a:srgbClr>
                  </a:outerShdw>
                </a:effectLst>
              </a:rPr>
              <a:t>A World Class Engineering organization, renowned for its Professional Workforce and a Reputation staked on Program Delivery, and reliable Partnerships.</a:t>
            </a:r>
            <a:endParaRPr lang="en-US" sz="1200" dirty="0"/>
          </a:p>
        </p:txBody>
      </p:sp>
      <p:sp>
        <p:nvSpPr>
          <p:cNvPr id="20" name="5-Point Star 19"/>
          <p:cNvSpPr/>
          <p:nvPr/>
        </p:nvSpPr>
        <p:spPr>
          <a:xfrm>
            <a:off x="433470" y="6079389"/>
            <a:ext cx="228600" cy="228600"/>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l="8333" t="12222" r="8333" b="25555"/>
          <a:stretch/>
        </p:blipFill>
        <p:spPr>
          <a:xfrm>
            <a:off x="3855065" y="2974593"/>
            <a:ext cx="2590800" cy="2901696"/>
          </a:xfrm>
          <a:prstGeom prst="rect">
            <a:avLst/>
          </a:prstGeom>
        </p:spPr>
      </p:pic>
      <p:sp>
        <p:nvSpPr>
          <p:cNvPr id="22" name="AutoShape 8"/>
          <p:cNvSpPr>
            <a:spLocks noChangeArrowheads="1"/>
          </p:cNvSpPr>
          <p:nvPr/>
        </p:nvSpPr>
        <p:spPr bwMode="auto">
          <a:xfrm>
            <a:off x="5537772" y="5333285"/>
            <a:ext cx="931026" cy="248445"/>
          </a:xfrm>
          <a:prstGeom prst="wedgeRectCallout">
            <a:avLst>
              <a:gd name="adj1" fmla="val -140809"/>
              <a:gd name="adj2" fmla="val -120195"/>
            </a:avLst>
          </a:prstGeom>
          <a:solidFill>
            <a:srgbClr val="FFFF66"/>
          </a:solid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lgn="ctr" eaLnBrk="0" hangingPunct="0">
              <a:lnSpc>
                <a:spcPct val="120000"/>
              </a:lnSpc>
            </a:pPr>
            <a:r>
              <a:rPr lang="en-US" sz="1300" b="1" dirty="0"/>
              <a:t>Baltimore</a:t>
            </a:r>
          </a:p>
        </p:txBody>
      </p:sp>
      <p:sp>
        <p:nvSpPr>
          <p:cNvPr id="23" name="AutoShape 8"/>
          <p:cNvSpPr>
            <a:spLocks noChangeArrowheads="1"/>
          </p:cNvSpPr>
          <p:nvPr/>
        </p:nvSpPr>
        <p:spPr bwMode="auto">
          <a:xfrm>
            <a:off x="5514839" y="5635902"/>
            <a:ext cx="931026" cy="278143"/>
          </a:xfrm>
          <a:prstGeom prst="wedgeRectCallout">
            <a:avLst>
              <a:gd name="adj1" fmla="val -132757"/>
              <a:gd name="adj2" fmla="val -19631"/>
            </a:avLst>
          </a:prstGeom>
          <a:solidFill>
            <a:srgbClr val="FFA7A9"/>
          </a:solid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lgn="ctr" eaLnBrk="0" hangingPunct="0">
              <a:lnSpc>
                <a:spcPct val="120000"/>
              </a:lnSpc>
            </a:pPr>
            <a:r>
              <a:rPr lang="en-US" sz="1300" b="1" dirty="0"/>
              <a:t>Norfolk</a:t>
            </a:r>
          </a:p>
        </p:txBody>
      </p:sp>
      <p:sp>
        <p:nvSpPr>
          <p:cNvPr id="24" name="AutoShape 8"/>
          <p:cNvSpPr>
            <a:spLocks noChangeArrowheads="1"/>
          </p:cNvSpPr>
          <p:nvPr/>
        </p:nvSpPr>
        <p:spPr bwMode="auto">
          <a:xfrm>
            <a:off x="5385372" y="5061964"/>
            <a:ext cx="1083426" cy="221392"/>
          </a:xfrm>
          <a:prstGeom prst="wedgeRectCallout">
            <a:avLst>
              <a:gd name="adj1" fmla="val -89750"/>
              <a:gd name="adj2" fmla="val -92007"/>
            </a:avLst>
          </a:prstGeom>
          <a:solidFill>
            <a:srgbClr val="CD81FB"/>
          </a:solid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lgn="ctr" eaLnBrk="0" hangingPunct="0">
              <a:lnSpc>
                <a:spcPct val="120000"/>
              </a:lnSpc>
            </a:pPr>
            <a:r>
              <a:rPr lang="en-US" sz="1300" b="1" dirty="0"/>
              <a:t>Philadelphia</a:t>
            </a:r>
          </a:p>
        </p:txBody>
      </p:sp>
      <p:sp>
        <p:nvSpPr>
          <p:cNvPr id="25" name="AutoShape 8"/>
          <p:cNvSpPr>
            <a:spLocks noChangeArrowheads="1"/>
          </p:cNvSpPr>
          <p:nvPr/>
        </p:nvSpPr>
        <p:spPr bwMode="auto">
          <a:xfrm>
            <a:off x="5537772" y="4749554"/>
            <a:ext cx="931026" cy="238298"/>
          </a:xfrm>
          <a:prstGeom prst="wedgeRectCallout">
            <a:avLst>
              <a:gd name="adj1" fmla="val -89360"/>
              <a:gd name="adj2" fmla="val -23158"/>
            </a:avLst>
          </a:prstGeom>
          <a:solidFill>
            <a:srgbClr val="A0CA84"/>
          </a:solid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lgn="ctr" eaLnBrk="0" hangingPunct="0">
              <a:lnSpc>
                <a:spcPct val="120000"/>
              </a:lnSpc>
            </a:pPr>
            <a:r>
              <a:rPr lang="en-US" sz="1300" b="1" dirty="0"/>
              <a:t>New York</a:t>
            </a:r>
          </a:p>
        </p:txBody>
      </p:sp>
      <p:sp>
        <p:nvSpPr>
          <p:cNvPr id="26" name="AutoShape 8"/>
          <p:cNvSpPr>
            <a:spLocks noChangeArrowheads="1"/>
          </p:cNvSpPr>
          <p:nvPr/>
        </p:nvSpPr>
        <p:spPr bwMode="auto">
          <a:xfrm>
            <a:off x="3900784" y="3332256"/>
            <a:ext cx="1064029" cy="297873"/>
          </a:xfrm>
          <a:prstGeom prst="wedgeRectCallout">
            <a:avLst>
              <a:gd name="adj1" fmla="val 111383"/>
              <a:gd name="adj2" fmla="val 285330"/>
            </a:avLst>
          </a:prstGeom>
          <a:solidFill>
            <a:srgbClr val="EAC37E"/>
          </a:solid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lgn="ctr" eaLnBrk="0" hangingPunct="0">
              <a:lnSpc>
                <a:spcPct val="120000"/>
              </a:lnSpc>
            </a:pPr>
            <a:r>
              <a:rPr lang="en-US" sz="1300" b="1" dirty="0"/>
              <a:t>New England</a:t>
            </a:r>
          </a:p>
        </p:txBody>
      </p:sp>
      <p:grpSp>
        <p:nvGrpSpPr>
          <p:cNvPr id="27" name="Group 26"/>
          <p:cNvGrpSpPr>
            <a:grpSpLocks noChangeAspect="1"/>
          </p:cNvGrpSpPr>
          <p:nvPr/>
        </p:nvGrpSpPr>
        <p:grpSpPr>
          <a:xfrm>
            <a:off x="6750570" y="2731299"/>
            <a:ext cx="1971224" cy="3005463"/>
            <a:chOff x="5798017" y="3090537"/>
            <a:chExt cx="3107407" cy="4737766"/>
          </a:xfrm>
        </p:grpSpPr>
        <p:pic>
          <p:nvPicPr>
            <p:cNvPr id="28" name="Picture 27"/>
            <p:cNvPicPr>
              <a:picLocks noChangeAspect="1"/>
            </p:cNvPicPr>
            <p:nvPr/>
          </p:nvPicPr>
          <p:blipFill rotWithShape="1">
            <a:blip r:embed="rId4" cstate="print">
              <a:extLst>
                <a:ext uri="{28A0092B-C50C-407E-A947-70E740481C1C}">
                  <a14:useLocalDpi xmlns:a14="http://schemas.microsoft.com/office/drawing/2010/main" val="0"/>
                </a:ext>
              </a:extLst>
            </a:blip>
            <a:srcRect l="15464" t="12568" r="29167" b="11205"/>
            <a:stretch/>
          </p:blipFill>
          <p:spPr>
            <a:xfrm>
              <a:off x="5798017" y="3090537"/>
              <a:ext cx="3107407" cy="2014862"/>
            </a:xfrm>
            <a:prstGeom prst="rect">
              <a:avLst/>
            </a:prstGeom>
          </p:spPr>
        </p:pic>
        <p:pic>
          <p:nvPicPr>
            <p:cNvPr id="29" name="Picture 28"/>
            <p:cNvPicPr>
              <a:picLocks noChangeAspect="1"/>
            </p:cNvPicPr>
            <p:nvPr/>
          </p:nvPicPr>
          <p:blipFill rotWithShape="1">
            <a:blip r:embed="rId5" cstate="print">
              <a:extLst>
                <a:ext uri="{28A0092B-C50C-407E-A947-70E740481C1C}">
                  <a14:useLocalDpi xmlns:a14="http://schemas.microsoft.com/office/drawing/2010/main" val="0"/>
                </a:ext>
              </a:extLst>
            </a:blip>
            <a:srcRect l="21681" t="8585" r="34711" b="485"/>
            <a:stretch/>
          </p:blipFill>
          <p:spPr>
            <a:xfrm>
              <a:off x="5798019" y="4779304"/>
              <a:ext cx="3104684" cy="3048999"/>
            </a:xfrm>
            <a:prstGeom prst="rect">
              <a:avLst/>
            </a:prstGeom>
          </p:spPr>
        </p:pic>
      </p:grpSp>
      <p:sp>
        <p:nvSpPr>
          <p:cNvPr id="30" name="TextBox 29"/>
          <p:cNvSpPr txBox="1"/>
          <p:nvPr/>
        </p:nvSpPr>
        <p:spPr>
          <a:xfrm>
            <a:off x="7817370" y="2672496"/>
            <a:ext cx="990600" cy="338554"/>
          </a:xfrm>
          <a:prstGeom prst="rect">
            <a:avLst/>
          </a:prstGeom>
          <a:noFill/>
        </p:spPr>
        <p:txBody>
          <a:bodyPr wrap="square" rtlCol="0">
            <a:spAutoFit/>
          </a:bodyPr>
          <a:lstStyle/>
          <a:p>
            <a:r>
              <a:rPr lang="en-US" sz="1600" b="1" dirty="0"/>
              <a:t>EUCOM</a:t>
            </a:r>
          </a:p>
        </p:txBody>
      </p:sp>
      <p:sp>
        <p:nvSpPr>
          <p:cNvPr id="31" name="TextBox 30"/>
          <p:cNvSpPr txBox="1"/>
          <p:nvPr/>
        </p:nvSpPr>
        <p:spPr>
          <a:xfrm>
            <a:off x="6716548" y="5292981"/>
            <a:ext cx="1295400" cy="338554"/>
          </a:xfrm>
          <a:prstGeom prst="rect">
            <a:avLst/>
          </a:prstGeom>
          <a:noFill/>
        </p:spPr>
        <p:txBody>
          <a:bodyPr wrap="square" rtlCol="0">
            <a:spAutoFit/>
          </a:bodyPr>
          <a:lstStyle/>
          <a:p>
            <a:r>
              <a:rPr lang="en-US" sz="1600" b="1" dirty="0"/>
              <a:t>AFRICOM</a:t>
            </a:r>
          </a:p>
        </p:txBody>
      </p:sp>
      <p:sp>
        <p:nvSpPr>
          <p:cNvPr id="32" name="AutoShape 8"/>
          <p:cNvSpPr>
            <a:spLocks noChangeArrowheads="1"/>
          </p:cNvSpPr>
          <p:nvPr/>
        </p:nvSpPr>
        <p:spPr bwMode="auto">
          <a:xfrm>
            <a:off x="6213808" y="2799525"/>
            <a:ext cx="1371600" cy="304800"/>
          </a:xfrm>
          <a:prstGeom prst="wedgeRectCallout">
            <a:avLst>
              <a:gd name="adj1" fmla="val 51089"/>
              <a:gd name="adj2" fmla="val 109347"/>
            </a:avLst>
          </a:prstGeom>
          <a:solidFill>
            <a:srgbClr val="FFFFCC">
              <a:alpha val="69804"/>
            </a:srgbClr>
          </a:solid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lgn="ctr" eaLnBrk="0" hangingPunct="0">
              <a:lnSpc>
                <a:spcPct val="120000"/>
              </a:lnSpc>
            </a:pPr>
            <a:r>
              <a:rPr lang="en-US" sz="1300" b="1" dirty="0"/>
              <a:t>Europe District</a:t>
            </a:r>
          </a:p>
        </p:txBody>
      </p:sp>
    </p:spTree>
  </p:cSld>
  <p:clrMapOvr>
    <a:masterClrMapping/>
  </p:clrMapOvr>
</p:sld>
</file>

<file path=ppt/theme/theme1.xml><?xml version="1.0" encoding="utf-8"?>
<a:theme xmlns:a="http://schemas.openxmlformats.org/drawingml/2006/main" name="Title Slide Templates">
  <a:themeElements>
    <a:clrScheme name="Custom 2">
      <a:dk1>
        <a:srgbClr val="000000"/>
      </a:dk1>
      <a:lt1>
        <a:srgbClr val="FFFFFF"/>
      </a:lt1>
      <a:dk2>
        <a:srgbClr val="83847A"/>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ACE_PPT_2016_rebranding NAD ver1.potx" id="{30B45FB2-98DE-4F77-8D0F-47A63BB3C9F4}" vid="{D5A8BF39-C114-49CC-B26F-0D9258D80A5F}"/>
    </a:ext>
  </a:extLst>
</a:theme>
</file>

<file path=ppt/theme/theme2.xml><?xml version="1.0" encoding="utf-8"?>
<a:theme xmlns:a="http://schemas.openxmlformats.org/drawingml/2006/main" name="Content Templates">
  <a:themeElements>
    <a:clrScheme name="USACE COLOR SCHEM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USACE_PPT_2016_rebranding NAD ver1.potx" id="{30B45FB2-98DE-4F77-8D0F-47A63BB3C9F4}" vid="{6CB693DE-9AC7-4173-99E6-E2B816C69C3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USACE_PPT_2016_rebranding NAD ver1</Template>
  <TotalTime>1805</TotalTime>
  <Words>315</Words>
  <Application>Microsoft Office PowerPoint</Application>
  <PresentationFormat>On-screen Show (4:3)</PresentationFormat>
  <Paragraphs>47</Paragraphs>
  <Slides>1</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Arial</vt:lpstr>
      <vt:lpstr>Calibri</vt:lpstr>
      <vt:lpstr>Wingdings</vt:lpstr>
      <vt:lpstr>Title Slide Templates</vt:lpstr>
      <vt:lpstr>Content Templates</vt:lpstr>
      <vt:lpstr>North Atlantic Division</vt:lpstr>
    </vt:vector>
  </TitlesOfParts>
  <Company>United States Army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Loomis, Edward NAD</dc:creator>
  <cp:lastModifiedBy>Dunleavy, John F CIV USARMY CENAD (USA)</cp:lastModifiedBy>
  <cp:revision>90</cp:revision>
  <cp:lastPrinted>2017-02-15T19:09:57Z</cp:lastPrinted>
  <dcterms:created xsi:type="dcterms:W3CDTF">2016-05-23T17:50:22Z</dcterms:created>
  <dcterms:modified xsi:type="dcterms:W3CDTF">2020-10-27T21:13:58Z</dcterms:modified>
</cp:coreProperties>
</file>